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4" r:id="rId2"/>
  </p:sldMasterIdLst>
  <p:notesMasterIdLst>
    <p:notesMasterId r:id="rId36"/>
  </p:notesMasterIdLst>
  <p:sldIdLst>
    <p:sldId id="257" r:id="rId3"/>
    <p:sldId id="275" r:id="rId4"/>
    <p:sldId id="282" r:id="rId5"/>
    <p:sldId id="433" r:id="rId6"/>
    <p:sldId id="410" r:id="rId7"/>
    <p:sldId id="411" r:id="rId8"/>
    <p:sldId id="286" r:id="rId9"/>
    <p:sldId id="285" r:id="rId10"/>
    <p:sldId id="420" r:id="rId11"/>
    <p:sldId id="445" r:id="rId12"/>
    <p:sldId id="408" r:id="rId13"/>
    <p:sldId id="405" r:id="rId14"/>
    <p:sldId id="406" r:id="rId15"/>
    <p:sldId id="281" r:id="rId16"/>
    <p:sldId id="412" r:id="rId17"/>
    <p:sldId id="409" r:id="rId18"/>
    <p:sldId id="260" r:id="rId19"/>
    <p:sldId id="413" r:id="rId20"/>
    <p:sldId id="451" r:id="rId21"/>
    <p:sldId id="280" r:id="rId22"/>
    <p:sldId id="439" r:id="rId23"/>
    <p:sldId id="284" r:id="rId24"/>
    <p:sldId id="441" r:id="rId25"/>
    <p:sldId id="440" r:id="rId26"/>
    <p:sldId id="446" r:id="rId27"/>
    <p:sldId id="447" r:id="rId28"/>
    <p:sldId id="448" r:id="rId29"/>
    <p:sldId id="449" r:id="rId30"/>
    <p:sldId id="450" r:id="rId31"/>
    <p:sldId id="414" r:id="rId32"/>
    <p:sldId id="291" r:id="rId33"/>
    <p:sldId id="364" r:id="rId34"/>
    <p:sldId id="43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520E5A-9746-4333-8AC6-2D075605B06C}" v="5" dt="2024-02-26T13:53:04.764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4" autoAdjust="0"/>
    <p:restoredTop sz="90984" autoAdjust="0"/>
  </p:normalViewPr>
  <p:slideViewPr>
    <p:cSldViewPr snapToGrid="0">
      <p:cViewPr varScale="1">
        <p:scale>
          <a:sx n="112" d="100"/>
          <a:sy n="112" d="100"/>
        </p:scale>
        <p:origin x="138" y="1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a Shahriari" userId="cdb84afc-ae93-474a-9969-26bf17b4daeb" providerId="ADAL" clId="{55A7A711-6107-4A43-947B-DB4DC8FD574C}"/>
    <pc:docChg chg="modSld">
      <pc:chgData name="Mana Shahriari" userId="cdb84afc-ae93-474a-9969-26bf17b4daeb" providerId="ADAL" clId="{55A7A711-6107-4A43-947B-DB4DC8FD574C}" dt="2023-06-27T12:26:50.250" v="13" actId="113"/>
      <pc:docMkLst>
        <pc:docMk/>
      </pc:docMkLst>
      <pc:sldChg chg="modAnim">
        <pc:chgData name="Mana Shahriari" userId="cdb84afc-ae93-474a-9969-26bf17b4daeb" providerId="ADAL" clId="{55A7A711-6107-4A43-947B-DB4DC8FD574C}" dt="2023-06-27T11:51:29.844" v="6"/>
        <pc:sldMkLst>
          <pc:docMk/>
          <pc:sldMk cId="3584795461" sldId="282"/>
        </pc:sldMkLst>
      </pc:sldChg>
      <pc:sldChg chg="modSp mod">
        <pc:chgData name="Mana Shahriari" userId="cdb84afc-ae93-474a-9969-26bf17b4daeb" providerId="ADAL" clId="{55A7A711-6107-4A43-947B-DB4DC8FD574C}" dt="2023-06-27T12:26:50.250" v="13" actId="113"/>
        <pc:sldMkLst>
          <pc:docMk/>
          <pc:sldMk cId="2290249614" sldId="291"/>
        </pc:sldMkLst>
        <pc:spChg chg="mod">
          <ac:chgData name="Mana Shahriari" userId="cdb84afc-ae93-474a-9969-26bf17b4daeb" providerId="ADAL" clId="{55A7A711-6107-4A43-947B-DB4DC8FD574C}" dt="2023-06-27T12:26:50.250" v="13" actId="113"/>
          <ac:spMkLst>
            <pc:docMk/>
            <pc:sldMk cId="2290249614" sldId="291"/>
            <ac:spMk id="5" creationId="{8F4E8C13-739C-458E-916F-7AAF77D0AF40}"/>
          </ac:spMkLst>
        </pc:spChg>
      </pc:sldChg>
      <pc:sldChg chg="modSp mod modAnim">
        <pc:chgData name="Mana Shahriari" userId="cdb84afc-ae93-474a-9969-26bf17b4daeb" providerId="ADAL" clId="{55A7A711-6107-4A43-947B-DB4DC8FD574C}" dt="2023-06-27T11:54:24.053" v="9" actId="1035"/>
        <pc:sldMkLst>
          <pc:docMk/>
          <pc:sldMk cId="3244956116" sldId="410"/>
        </pc:sldMkLst>
        <pc:picChg chg="mod">
          <ac:chgData name="Mana Shahriari" userId="cdb84afc-ae93-474a-9969-26bf17b4daeb" providerId="ADAL" clId="{55A7A711-6107-4A43-947B-DB4DC8FD574C}" dt="2023-06-27T11:54:24.053" v="9" actId="1035"/>
          <ac:picMkLst>
            <pc:docMk/>
            <pc:sldMk cId="3244956116" sldId="410"/>
            <ac:picMk id="6" creationId="{00000000-0000-0000-0000-000000000000}"/>
          </ac:picMkLst>
        </pc:picChg>
      </pc:sldChg>
    </pc:docChg>
  </pc:docChgLst>
  <pc:docChgLst>
    <pc:chgData name="Mana Shahriari" userId="cdb84afc-ae93-474a-9969-26bf17b4daeb" providerId="ADAL" clId="{A9B44825-7667-40FC-9172-3C306D9E5737}"/>
    <pc:docChg chg="modSld">
      <pc:chgData name="Mana Shahriari" userId="cdb84afc-ae93-474a-9969-26bf17b4daeb" providerId="ADAL" clId="{A9B44825-7667-40FC-9172-3C306D9E5737}" dt="2023-03-07T17:11:55.542" v="1" actId="20577"/>
      <pc:docMkLst>
        <pc:docMk/>
      </pc:docMkLst>
      <pc:sldChg chg="modSp mod">
        <pc:chgData name="Mana Shahriari" userId="cdb84afc-ae93-474a-9969-26bf17b4daeb" providerId="ADAL" clId="{A9B44825-7667-40FC-9172-3C306D9E5737}" dt="2023-03-07T17:11:55.542" v="1" actId="20577"/>
        <pc:sldMkLst>
          <pc:docMk/>
          <pc:sldMk cId="1015153571" sldId="285"/>
        </pc:sldMkLst>
        <pc:spChg chg="mod">
          <ac:chgData name="Mana Shahriari" userId="cdb84afc-ae93-474a-9969-26bf17b4daeb" providerId="ADAL" clId="{A9B44825-7667-40FC-9172-3C306D9E5737}" dt="2023-03-07T17:11:55.542" v="1" actId="20577"/>
          <ac:spMkLst>
            <pc:docMk/>
            <pc:sldMk cId="1015153571" sldId="285"/>
            <ac:spMk id="9" creationId="{00000000-0000-0000-0000-000000000000}"/>
          </ac:spMkLst>
        </pc:spChg>
      </pc:sldChg>
      <pc:sldChg chg="modSp">
        <pc:chgData name="Mana Shahriari" userId="cdb84afc-ae93-474a-9969-26bf17b4daeb" providerId="ADAL" clId="{A9B44825-7667-40FC-9172-3C306D9E5737}" dt="2023-03-07T17:02:31.473" v="0" actId="113"/>
        <pc:sldMkLst>
          <pc:docMk/>
          <pc:sldMk cId="1727852950" sldId="433"/>
        </pc:sldMkLst>
        <pc:spChg chg="mod">
          <ac:chgData name="Mana Shahriari" userId="cdb84afc-ae93-474a-9969-26bf17b4daeb" providerId="ADAL" clId="{A9B44825-7667-40FC-9172-3C306D9E5737}" dt="2023-03-07T17:02:31.473" v="0" actId="113"/>
          <ac:spMkLst>
            <pc:docMk/>
            <pc:sldMk cId="1727852950" sldId="433"/>
            <ac:spMk id="8" creationId="{C7ADE1D0-6BC7-4B0C-9D72-D57D66292D49}"/>
          </ac:spMkLst>
        </pc:spChg>
      </pc:sldChg>
    </pc:docChg>
  </pc:docChgLst>
  <pc:docChgLst>
    <pc:chgData name="Mana Shahriari" userId="cdb84afc-ae93-474a-9969-26bf17b4daeb" providerId="ADAL" clId="{9A584A87-29E8-4C26-B5E5-87826182793F}"/>
    <pc:docChg chg="undo custSel addSld delSld modSld sldOrd">
      <pc:chgData name="Mana Shahriari" userId="cdb84afc-ae93-474a-9969-26bf17b4daeb" providerId="ADAL" clId="{9A584A87-29E8-4C26-B5E5-87826182793F}" dt="2022-11-24T18:27:45.025" v="234" actId="27636"/>
      <pc:docMkLst>
        <pc:docMk/>
      </pc:docMkLst>
      <pc:sldChg chg="modSp mod">
        <pc:chgData name="Mana Shahriari" userId="cdb84afc-ae93-474a-9969-26bf17b4daeb" providerId="ADAL" clId="{9A584A87-29E8-4C26-B5E5-87826182793F}" dt="2022-11-01T15:03:06.328" v="96" actId="20577"/>
        <pc:sldMkLst>
          <pc:docMk/>
          <pc:sldMk cId="454479990" sldId="275"/>
        </pc:sldMkLst>
        <pc:spChg chg="mod">
          <ac:chgData name="Mana Shahriari" userId="cdb84afc-ae93-474a-9969-26bf17b4daeb" providerId="ADAL" clId="{9A584A87-29E8-4C26-B5E5-87826182793F}" dt="2022-11-01T15:03:06.328" v="96" actId="20577"/>
          <ac:spMkLst>
            <pc:docMk/>
            <pc:sldMk cId="454479990" sldId="275"/>
            <ac:spMk id="3" creationId="{00000000-0000-0000-0000-000000000000}"/>
          </ac:spMkLst>
        </pc:spChg>
      </pc:sldChg>
      <pc:sldChg chg="modSp mod">
        <pc:chgData name="Mana Shahriari" userId="cdb84afc-ae93-474a-9969-26bf17b4daeb" providerId="ADAL" clId="{9A584A87-29E8-4C26-B5E5-87826182793F}" dt="2022-11-24T18:27:45.025" v="234" actId="27636"/>
        <pc:sldMkLst>
          <pc:docMk/>
          <pc:sldMk cId="2223526477" sldId="280"/>
        </pc:sldMkLst>
        <pc:spChg chg="mod">
          <ac:chgData name="Mana Shahriari" userId="cdb84afc-ae93-474a-9969-26bf17b4daeb" providerId="ADAL" clId="{9A584A87-29E8-4C26-B5E5-87826182793F}" dt="2022-11-24T18:27:45.025" v="234" actId="27636"/>
          <ac:spMkLst>
            <pc:docMk/>
            <pc:sldMk cId="2223526477" sldId="280"/>
            <ac:spMk id="2" creationId="{00000000-0000-0000-0000-000000000000}"/>
          </ac:spMkLst>
        </pc:spChg>
        <pc:spChg chg="mod">
          <ac:chgData name="Mana Shahriari" userId="cdb84afc-ae93-474a-9969-26bf17b4daeb" providerId="ADAL" clId="{9A584A87-29E8-4C26-B5E5-87826182793F}" dt="2022-11-01T16:36:32.205" v="154" actId="255"/>
          <ac:spMkLst>
            <pc:docMk/>
            <pc:sldMk cId="2223526477" sldId="280"/>
            <ac:spMk id="5" creationId="{00000000-0000-0000-0000-000000000000}"/>
          </ac:spMkLst>
        </pc:spChg>
        <pc:picChg chg="mod">
          <ac:chgData name="Mana Shahriari" userId="cdb84afc-ae93-474a-9969-26bf17b4daeb" providerId="ADAL" clId="{9A584A87-29E8-4C26-B5E5-87826182793F}" dt="2022-10-27T18:00:16.767" v="61" actId="1035"/>
          <ac:picMkLst>
            <pc:docMk/>
            <pc:sldMk cId="2223526477" sldId="280"/>
            <ac:picMk id="4" creationId="{00000000-0000-0000-0000-000000000000}"/>
          </ac:picMkLst>
        </pc:picChg>
      </pc:sldChg>
      <pc:sldChg chg="modSp mod">
        <pc:chgData name="Mana Shahriari" userId="cdb84afc-ae93-474a-9969-26bf17b4daeb" providerId="ADAL" clId="{9A584A87-29E8-4C26-B5E5-87826182793F}" dt="2022-11-01T15:07:27.657" v="100" actId="20577"/>
        <pc:sldMkLst>
          <pc:docMk/>
          <pc:sldMk cId="3584795461" sldId="282"/>
        </pc:sldMkLst>
        <pc:spChg chg="mod">
          <ac:chgData name="Mana Shahriari" userId="cdb84afc-ae93-474a-9969-26bf17b4daeb" providerId="ADAL" clId="{9A584A87-29E8-4C26-B5E5-87826182793F}" dt="2022-11-01T15:07:24.660" v="98" actId="20577"/>
          <ac:spMkLst>
            <pc:docMk/>
            <pc:sldMk cId="3584795461" sldId="282"/>
            <ac:spMk id="6" creationId="{00000000-0000-0000-0000-000000000000}"/>
          </ac:spMkLst>
        </pc:spChg>
        <pc:spChg chg="mod">
          <ac:chgData name="Mana Shahriari" userId="cdb84afc-ae93-474a-9969-26bf17b4daeb" providerId="ADAL" clId="{9A584A87-29E8-4C26-B5E5-87826182793F}" dt="2022-11-01T15:07:27.657" v="100" actId="20577"/>
          <ac:spMkLst>
            <pc:docMk/>
            <pc:sldMk cId="3584795461" sldId="282"/>
            <ac:spMk id="7" creationId="{00000000-0000-0000-0000-000000000000}"/>
          </ac:spMkLst>
        </pc:spChg>
        <pc:spChg chg="mod">
          <ac:chgData name="Mana Shahriari" userId="cdb84afc-ae93-474a-9969-26bf17b4daeb" providerId="ADAL" clId="{9A584A87-29E8-4C26-B5E5-87826182793F}" dt="2022-10-27T16:05:00.079" v="2" actId="20577"/>
          <ac:spMkLst>
            <pc:docMk/>
            <pc:sldMk cId="3584795461" sldId="282"/>
            <ac:spMk id="11" creationId="{00000000-0000-0000-0000-000000000000}"/>
          </ac:spMkLst>
        </pc:spChg>
      </pc:sldChg>
      <pc:sldChg chg="modSp mod">
        <pc:chgData name="Mana Shahriari" userId="cdb84afc-ae93-474a-9969-26bf17b4daeb" providerId="ADAL" clId="{9A584A87-29E8-4C26-B5E5-87826182793F}" dt="2022-11-01T16:41:57.862" v="164" actId="1035"/>
        <pc:sldMkLst>
          <pc:docMk/>
          <pc:sldMk cId="888421892" sldId="284"/>
        </pc:sldMkLst>
        <pc:graphicFrameChg chg="mod modGraphic">
          <ac:chgData name="Mana Shahriari" userId="cdb84afc-ae93-474a-9969-26bf17b4daeb" providerId="ADAL" clId="{9A584A87-29E8-4C26-B5E5-87826182793F}" dt="2022-11-01T16:41:57.862" v="164" actId="1035"/>
          <ac:graphicFrameMkLst>
            <pc:docMk/>
            <pc:sldMk cId="888421892" sldId="284"/>
            <ac:graphicFrameMk id="6" creationId="{9B11C94A-9781-4AB6-BB02-70E396260E80}"/>
          </ac:graphicFrameMkLst>
        </pc:graphicFrameChg>
      </pc:sldChg>
      <pc:sldChg chg="modSp mod">
        <pc:chgData name="Mana Shahriari" userId="cdb84afc-ae93-474a-9969-26bf17b4daeb" providerId="ADAL" clId="{9A584A87-29E8-4C26-B5E5-87826182793F}" dt="2022-11-01T15:35:05.689" v="118" actId="20577"/>
        <pc:sldMkLst>
          <pc:docMk/>
          <pc:sldMk cId="1015153571" sldId="285"/>
        </pc:sldMkLst>
        <pc:spChg chg="mod">
          <ac:chgData name="Mana Shahriari" userId="cdb84afc-ae93-474a-9969-26bf17b4daeb" providerId="ADAL" clId="{9A584A87-29E8-4C26-B5E5-87826182793F}" dt="2022-10-27T16:17:25.797" v="10" actId="20577"/>
          <ac:spMkLst>
            <pc:docMk/>
            <pc:sldMk cId="1015153571" sldId="285"/>
            <ac:spMk id="2" creationId="{00000000-0000-0000-0000-000000000000}"/>
          </ac:spMkLst>
        </pc:spChg>
        <pc:spChg chg="mod">
          <ac:chgData name="Mana Shahriari" userId="cdb84afc-ae93-474a-9969-26bf17b4daeb" providerId="ADAL" clId="{9A584A87-29E8-4C26-B5E5-87826182793F}" dt="2022-10-27T16:18:37.142" v="11" actId="20577"/>
          <ac:spMkLst>
            <pc:docMk/>
            <pc:sldMk cId="1015153571" sldId="285"/>
            <ac:spMk id="9" creationId="{00000000-0000-0000-0000-000000000000}"/>
          </ac:spMkLst>
        </pc:spChg>
        <pc:spChg chg="mod">
          <ac:chgData name="Mana Shahriari" userId="cdb84afc-ae93-474a-9969-26bf17b4daeb" providerId="ADAL" clId="{9A584A87-29E8-4C26-B5E5-87826182793F}" dt="2022-11-01T15:35:00.557" v="114" actId="20577"/>
          <ac:spMkLst>
            <pc:docMk/>
            <pc:sldMk cId="1015153571" sldId="285"/>
            <ac:spMk id="11" creationId="{00000000-0000-0000-0000-000000000000}"/>
          </ac:spMkLst>
        </pc:spChg>
        <pc:spChg chg="mod">
          <ac:chgData name="Mana Shahriari" userId="cdb84afc-ae93-474a-9969-26bf17b4daeb" providerId="ADAL" clId="{9A584A87-29E8-4C26-B5E5-87826182793F}" dt="2022-11-01T15:35:03.236" v="116" actId="20577"/>
          <ac:spMkLst>
            <pc:docMk/>
            <pc:sldMk cId="1015153571" sldId="285"/>
            <ac:spMk id="12" creationId="{00000000-0000-0000-0000-000000000000}"/>
          </ac:spMkLst>
        </pc:spChg>
        <pc:spChg chg="mod">
          <ac:chgData name="Mana Shahriari" userId="cdb84afc-ae93-474a-9969-26bf17b4daeb" providerId="ADAL" clId="{9A584A87-29E8-4C26-B5E5-87826182793F}" dt="2022-11-01T15:35:05.689" v="118" actId="20577"/>
          <ac:spMkLst>
            <pc:docMk/>
            <pc:sldMk cId="1015153571" sldId="285"/>
            <ac:spMk id="14" creationId="{00000000-0000-0000-0000-000000000000}"/>
          </ac:spMkLst>
        </pc:spChg>
      </pc:sldChg>
      <pc:sldChg chg="modSp mod">
        <pc:chgData name="Mana Shahriari" userId="cdb84afc-ae93-474a-9969-26bf17b4daeb" providerId="ADAL" clId="{9A584A87-29E8-4C26-B5E5-87826182793F}" dt="2022-11-01T15:28:59.129" v="112" actId="20577"/>
        <pc:sldMkLst>
          <pc:docMk/>
          <pc:sldMk cId="2383368831" sldId="286"/>
        </pc:sldMkLst>
        <pc:spChg chg="mod">
          <ac:chgData name="Mana Shahriari" userId="cdb84afc-ae93-474a-9969-26bf17b4daeb" providerId="ADAL" clId="{9A584A87-29E8-4C26-B5E5-87826182793F}" dt="2022-11-01T15:28:43.822" v="108" actId="20577"/>
          <ac:spMkLst>
            <pc:docMk/>
            <pc:sldMk cId="2383368831" sldId="286"/>
            <ac:spMk id="7" creationId="{00000000-0000-0000-0000-000000000000}"/>
          </ac:spMkLst>
        </pc:spChg>
        <pc:spChg chg="mod">
          <ac:chgData name="Mana Shahriari" userId="cdb84afc-ae93-474a-9969-26bf17b4daeb" providerId="ADAL" clId="{9A584A87-29E8-4C26-B5E5-87826182793F}" dt="2022-11-01T15:28:41.245" v="106" actId="20577"/>
          <ac:spMkLst>
            <pc:docMk/>
            <pc:sldMk cId="2383368831" sldId="286"/>
            <ac:spMk id="10" creationId="{00000000-0000-0000-0000-000000000000}"/>
          </ac:spMkLst>
        </pc:spChg>
        <pc:spChg chg="mod">
          <ac:chgData name="Mana Shahriari" userId="cdb84afc-ae93-474a-9969-26bf17b4daeb" providerId="ADAL" clId="{9A584A87-29E8-4C26-B5E5-87826182793F}" dt="2022-10-27T16:15:32.407" v="8" actId="20577"/>
          <ac:spMkLst>
            <pc:docMk/>
            <pc:sldMk cId="2383368831" sldId="286"/>
            <ac:spMk id="11" creationId="{00000000-0000-0000-0000-000000000000}"/>
          </ac:spMkLst>
        </pc:spChg>
        <pc:spChg chg="mod">
          <ac:chgData name="Mana Shahriari" userId="cdb84afc-ae93-474a-9969-26bf17b4daeb" providerId="ADAL" clId="{9A584A87-29E8-4C26-B5E5-87826182793F}" dt="2022-11-01T15:28:59.129" v="112" actId="20577"/>
          <ac:spMkLst>
            <pc:docMk/>
            <pc:sldMk cId="2383368831" sldId="286"/>
            <ac:spMk id="12" creationId="{00000000-0000-0000-0000-000000000000}"/>
          </ac:spMkLst>
        </pc:spChg>
        <pc:spChg chg="mod">
          <ac:chgData name="Mana Shahriari" userId="cdb84afc-ae93-474a-9969-26bf17b4daeb" providerId="ADAL" clId="{9A584A87-29E8-4C26-B5E5-87826182793F}" dt="2022-11-01T15:28:46.985" v="110" actId="20577"/>
          <ac:spMkLst>
            <pc:docMk/>
            <pc:sldMk cId="2383368831" sldId="286"/>
            <ac:spMk id="14" creationId="{00000000-0000-0000-0000-000000000000}"/>
          </ac:spMkLst>
        </pc:spChg>
      </pc:sldChg>
      <pc:sldChg chg="modSp">
        <pc:chgData name="Mana Shahriari" userId="cdb84afc-ae93-474a-9969-26bf17b4daeb" providerId="ADAL" clId="{9A584A87-29E8-4C26-B5E5-87826182793F}" dt="2022-10-27T16:34:18.452" v="16" actId="5793"/>
        <pc:sldMkLst>
          <pc:docMk/>
          <pc:sldMk cId="630113819" sldId="408"/>
        </pc:sldMkLst>
        <pc:spChg chg="mod">
          <ac:chgData name="Mana Shahriari" userId="cdb84afc-ae93-474a-9969-26bf17b4daeb" providerId="ADAL" clId="{9A584A87-29E8-4C26-B5E5-87826182793F}" dt="2022-10-27T16:34:18.452" v="16" actId="5793"/>
          <ac:spMkLst>
            <pc:docMk/>
            <pc:sldMk cId="630113819" sldId="408"/>
            <ac:spMk id="3" creationId="{00000000-0000-0000-0000-000000000000}"/>
          </ac:spMkLst>
        </pc:spChg>
      </pc:sldChg>
      <pc:sldChg chg="modSp mod">
        <pc:chgData name="Mana Shahriari" userId="cdb84afc-ae93-474a-9969-26bf17b4daeb" providerId="ADAL" clId="{9A584A87-29E8-4C26-B5E5-87826182793F}" dt="2022-11-01T16:01:40.119" v="128" actId="20577"/>
        <pc:sldMkLst>
          <pc:docMk/>
          <pc:sldMk cId="3968990035" sldId="409"/>
        </pc:sldMkLst>
        <pc:spChg chg="mod">
          <ac:chgData name="Mana Shahriari" userId="cdb84afc-ae93-474a-9969-26bf17b4daeb" providerId="ADAL" clId="{9A584A87-29E8-4C26-B5E5-87826182793F}" dt="2022-10-27T16:46:34.489" v="22" actId="20577"/>
          <ac:spMkLst>
            <pc:docMk/>
            <pc:sldMk cId="3968990035" sldId="409"/>
            <ac:spMk id="2" creationId="{00000000-0000-0000-0000-000000000000}"/>
          </ac:spMkLst>
        </pc:spChg>
        <pc:spChg chg="mod">
          <ac:chgData name="Mana Shahriari" userId="cdb84afc-ae93-474a-9969-26bf17b4daeb" providerId="ADAL" clId="{9A584A87-29E8-4C26-B5E5-87826182793F}" dt="2022-11-01T16:01:40.119" v="128" actId="20577"/>
          <ac:spMkLst>
            <pc:docMk/>
            <pc:sldMk cId="3968990035" sldId="409"/>
            <ac:spMk id="3" creationId="{00000000-0000-0000-0000-000000000000}"/>
          </ac:spMkLst>
        </pc:spChg>
      </pc:sldChg>
      <pc:sldChg chg="ord">
        <pc:chgData name="Mana Shahriari" userId="cdb84afc-ae93-474a-9969-26bf17b4daeb" providerId="ADAL" clId="{9A584A87-29E8-4C26-B5E5-87826182793F}" dt="2022-10-27T16:10:15.322" v="6"/>
        <pc:sldMkLst>
          <pc:docMk/>
          <pc:sldMk cId="3244956116" sldId="410"/>
        </pc:sldMkLst>
      </pc:sldChg>
      <pc:sldChg chg="ord">
        <pc:chgData name="Mana Shahriari" userId="cdb84afc-ae93-474a-9969-26bf17b4daeb" providerId="ADAL" clId="{9A584A87-29E8-4C26-B5E5-87826182793F}" dt="2022-10-27T16:10:10.244" v="4"/>
        <pc:sldMkLst>
          <pc:docMk/>
          <pc:sldMk cId="309843991" sldId="411"/>
        </pc:sldMkLst>
      </pc:sldChg>
      <pc:sldChg chg="modSp mod">
        <pc:chgData name="Mana Shahriari" userId="cdb84afc-ae93-474a-9969-26bf17b4daeb" providerId="ADAL" clId="{9A584A87-29E8-4C26-B5E5-87826182793F}" dt="2022-10-27T16:43:51.160" v="18" actId="20577"/>
        <pc:sldMkLst>
          <pc:docMk/>
          <pc:sldMk cId="3910725105" sldId="412"/>
        </pc:sldMkLst>
        <pc:spChg chg="mod">
          <ac:chgData name="Mana Shahriari" userId="cdb84afc-ae93-474a-9969-26bf17b4daeb" providerId="ADAL" clId="{9A584A87-29E8-4C26-B5E5-87826182793F}" dt="2022-10-27T16:43:51.160" v="18" actId="20577"/>
          <ac:spMkLst>
            <pc:docMk/>
            <pc:sldMk cId="3910725105" sldId="412"/>
            <ac:spMk id="2" creationId="{00000000-0000-0000-0000-000000000000}"/>
          </ac:spMkLst>
        </pc:spChg>
      </pc:sldChg>
      <pc:sldChg chg="modSp mod">
        <pc:chgData name="Mana Shahriari" userId="cdb84afc-ae93-474a-9969-26bf17b4daeb" providerId="ADAL" clId="{9A584A87-29E8-4C26-B5E5-87826182793F}" dt="2022-11-01T15:12:23.512" v="105" actId="20577"/>
        <pc:sldMkLst>
          <pc:docMk/>
          <pc:sldMk cId="1727852950" sldId="433"/>
        </pc:sldMkLst>
        <pc:spChg chg="mod">
          <ac:chgData name="Mana Shahriari" userId="cdb84afc-ae93-474a-9969-26bf17b4daeb" providerId="ADAL" clId="{9A584A87-29E8-4C26-B5E5-87826182793F}" dt="2022-10-27T16:04:56.651" v="0" actId="20577"/>
          <ac:spMkLst>
            <pc:docMk/>
            <pc:sldMk cId="1727852950" sldId="433"/>
            <ac:spMk id="7" creationId="{29A79D63-1638-4343-A633-E642EB46419D}"/>
          </ac:spMkLst>
        </pc:spChg>
        <pc:spChg chg="mod">
          <ac:chgData name="Mana Shahriari" userId="cdb84afc-ae93-474a-9969-26bf17b4daeb" providerId="ADAL" clId="{9A584A87-29E8-4C26-B5E5-87826182793F}" dt="2022-11-01T15:12:23.512" v="105" actId="20577"/>
          <ac:spMkLst>
            <pc:docMk/>
            <pc:sldMk cId="1727852950" sldId="433"/>
            <ac:spMk id="8" creationId="{C7ADE1D0-6BC7-4B0C-9D72-D57D66292D49}"/>
          </ac:spMkLst>
        </pc:spChg>
      </pc:sldChg>
      <pc:sldChg chg="modSp mod">
        <pc:chgData name="Mana Shahriari" userId="cdb84afc-ae93-474a-9969-26bf17b4daeb" providerId="ADAL" clId="{9A584A87-29E8-4C26-B5E5-87826182793F}" dt="2022-11-01T16:52:02.183" v="223" actId="20577"/>
        <pc:sldMkLst>
          <pc:docMk/>
          <pc:sldMk cId="1024307012" sldId="440"/>
        </pc:sldMkLst>
        <pc:spChg chg="mod">
          <ac:chgData name="Mana Shahriari" userId="cdb84afc-ae93-474a-9969-26bf17b4daeb" providerId="ADAL" clId="{9A584A87-29E8-4C26-B5E5-87826182793F}" dt="2022-10-27T18:15:56.543" v="67" actId="20577"/>
          <ac:spMkLst>
            <pc:docMk/>
            <pc:sldMk cId="1024307012" sldId="440"/>
            <ac:spMk id="2" creationId="{91B85E5A-7C25-4831-957E-53AC74FC4268}"/>
          </ac:spMkLst>
        </pc:spChg>
        <pc:spChg chg="mod">
          <ac:chgData name="Mana Shahriari" userId="cdb84afc-ae93-474a-9969-26bf17b4daeb" providerId="ADAL" clId="{9A584A87-29E8-4C26-B5E5-87826182793F}" dt="2022-11-01T16:52:02.183" v="223" actId="20577"/>
          <ac:spMkLst>
            <pc:docMk/>
            <pc:sldMk cId="1024307012" sldId="440"/>
            <ac:spMk id="3" creationId="{676A5BA2-87C0-48CD-93CE-47FA071B0CC1}"/>
          </ac:spMkLst>
        </pc:spChg>
      </pc:sldChg>
      <pc:sldChg chg="modSp mod">
        <pc:chgData name="Mana Shahriari" userId="cdb84afc-ae93-474a-9969-26bf17b4daeb" providerId="ADAL" clId="{9A584A87-29E8-4C26-B5E5-87826182793F}" dt="2022-10-27T16:31:03.114" v="15" actId="20577"/>
        <pc:sldMkLst>
          <pc:docMk/>
          <pc:sldMk cId="2759857997" sldId="445"/>
        </pc:sldMkLst>
        <pc:spChg chg="mod">
          <ac:chgData name="Mana Shahriari" userId="cdb84afc-ae93-474a-9969-26bf17b4daeb" providerId="ADAL" clId="{9A584A87-29E8-4C26-B5E5-87826182793F}" dt="2022-10-27T16:31:03.114" v="15" actId="20577"/>
          <ac:spMkLst>
            <pc:docMk/>
            <pc:sldMk cId="2759857997" sldId="445"/>
            <ac:spMk id="2" creationId="{FE4297A1-4D21-40DD-86AE-14C2311850D6}"/>
          </ac:spMkLst>
        </pc:spChg>
      </pc:sldChg>
      <pc:sldChg chg="modSp mod">
        <pc:chgData name="Mana Shahriari" userId="cdb84afc-ae93-474a-9969-26bf17b4daeb" providerId="ADAL" clId="{9A584A87-29E8-4C26-B5E5-87826182793F}" dt="2022-10-27T18:18:39.033" v="73" actId="20577"/>
        <pc:sldMkLst>
          <pc:docMk/>
          <pc:sldMk cId="769408454" sldId="446"/>
        </pc:sldMkLst>
        <pc:spChg chg="mod">
          <ac:chgData name="Mana Shahriari" userId="cdb84afc-ae93-474a-9969-26bf17b4daeb" providerId="ADAL" clId="{9A584A87-29E8-4C26-B5E5-87826182793F}" dt="2022-10-27T18:18:39.033" v="73" actId="20577"/>
          <ac:spMkLst>
            <pc:docMk/>
            <pc:sldMk cId="769408454" sldId="446"/>
            <ac:spMk id="6" creationId="{CB3DBB35-B1B8-4624-9248-468BB45D0C79}"/>
          </ac:spMkLst>
        </pc:spChg>
      </pc:sldChg>
      <pc:sldChg chg="modSp mod">
        <pc:chgData name="Mana Shahriari" userId="cdb84afc-ae93-474a-9969-26bf17b4daeb" providerId="ADAL" clId="{9A584A87-29E8-4C26-B5E5-87826182793F}" dt="2022-10-27T18:20:02.995" v="80" actId="14100"/>
        <pc:sldMkLst>
          <pc:docMk/>
          <pc:sldMk cId="2087954203" sldId="448"/>
        </pc:sldMkLst>
        <pc:picChg chg="mod">
          <ac:chgData name="Mana Shahriari" userId="cdb84afc-ae93-474a-9969-26bf17b4daeb" providerId="ADAL" clId="{9A584A87-29E8-4C26-B5E5-87826182793F}" dt="2022-10-27T18:20:02.995" v="80" actId="14100"/>
          <ac:picMkLst>
            <pc:docMk/>
            <pc:sldMk cId="2087954203" sldId="448"/>
            <ac:picMk id="6" creationId="{77CBB1FD-DEE2-4A20-B62C-6B26C4067003}"/>
          </ac:picMkLst>
        </pc:picChg>
      </pc:sldChg>
      <pc:sldChg chg="addSp delSp modSp mod">
        <pc:chgData name="Mana Shahriari" userId="cdb84afc-ae93-474a-9969-26bf17b4daeb" providerId="ADAL" clId="{9A584A87-29E8-4C26-B5E5-87826182793F}" dt="2022-10-27T18:31:33.344" v="85"/>
        <pc:sldMkLst>
          <pc:docMk/>
          <pc:sldMk cId="227588654" sldId="449"/>
        </pc:sldMkLst>
        <pc:spChg chg="mod">
          <ac:chgData name="Mana Shahriari" userId="cdb84afc-ae93-474a-9969-26bf17b4daeb" providerId="ADAL" clId="{9A584A87-29E8-4C26-B5E5-87826182793F}" dt="2022-10-27T18:21:01.142" v="82" actId="20577"/>
          <ac:spMkLst>
            <pc:docMk/>
            <pc:sldMk cId="227588654" sldId="449"/>
            <ac:spMk id="3" creationId="{3C046887-03D2-4FA4-B7D9-053BAA90A205}"/>
          </ac:spMkLst>
        </pc:spChg>
        <pc:spChg chg="add del">
          <ac:chgData name="Mana Shahriari" userId="cdb84afc-ae93-474a-9969-26bf17b4daeb" providerId="ADAL" clId="{9A584A87-29E8-4C26-B5E5-87826182793F}" dt="2022-10-27T18:30:33.050" v="84" actId="22"/>
          <ac:spMkLst>
            <pc:docMk/>
            <pc:sldMk cId="227588654" sldId="449"/>
            <ac:spMk id="8" creationId="{048A9381-C18A-1EAA-9213-5A8F72FA6590}"/>
          </ac:spMkLst>
        </pc:spChg>
        <pc:picChg chg="del">
          <ac:chgData name="Mana Shahriari" userId="cdb84afc-ae93-474a-9969-26bf17b4daeb" providerId="ADAL" clId="{9A584A87-29E8-4C26-B5E5-87826182793F}" dt="2022-10-27T18:31:33.344" v="85"/>
          <ac:picMkLst>
            <pc:docMk/>
            <pc:sldMk cId="227588654" sldId="449"/>
            <ac:picMk id="9" creationId="{14CA433C-08E0-6A0B-65EF-CF23555704D6}"/>
          </ac:picMkLst>
        </pc:picChg>
      </pc:sldChg>
      <pc:sldChg chg="delSp modSp add mod">
        <pc:chgData name="Mana Shahriari" userId="cdb84afc-ae93-474a-9969-26bf17b4daeb" providerId="ADAL" clId="{9A584A87-29E8-4C26-B5E5-87826182793F}" dt="2022-11-01T17:00:15.635" v="228" actId="5793"/>
        <pc:sldMkLst>
          <pc:docMk/>
          <pc:sldMk cId="858263924" sldId="450"/>
        </pc:sldMkLst>
        <pc:spChg chg="mod">
          <ac:chgData name="Mana Shahriari" userId="cdb84afc-ae93-474a-9969-26bf17b4daeb" providerId="ADAL" clId="{9A584A87-29E8-4C26-B5E5-87826182793F}" dt="2022-11-01T17:00:15.635" v="228" actId="5793"/>
          <ac:spMkLst>
            <pc:docMk/>
            <pc:sldMk cId="858263924" sldId="450"/>
            <ac:spMk id="3" creationId="{00000000-0000-0000-0000-000000000000}"/>
          </ac:spMkLst>
        </pc:spChg>
        <pc:spChg chg="del mod">
          <ac:chgData name="Mana Shahriari" userId="cdb84afc-ae93-474a-9969-26bf17b4daeb" providerId="ADAL" clId="{9A584A87-29E8-4C26-B5E5-87826182793F}" dt="2022-11-01T17:00:10.710" v="225" actId="478"/>
          <ac:spMkLst>
            <pc:docMk/>
            <pc:sldMk cId="858263924" sldId="450"/>
            <ac:spMk id="9" creationId="{00000000-0000-0000-0000-000000000000}"/>
          </ac:spMkLst>
        </pc:spChg>
        <pc:picChg chg="del">
          <ac:chgData name="Mana Shahriari" userId="cdb84afc-ae93-474a-9969-26bf17b4daeb" providerId="ADAL" clId="{9A584A87-29E8-4C26-B5E5-87826182793F}" dt="2022-11-01T17:00:12.947" v="226" actId="478"/>
          <ac:picMkLst>
            <pc:docMk/>
            <pc:sldMk cId="858263924" sldId="450"/>
            <ac:picMk id="8" creationId="{00000000-0000-0000-0000-000000000000}"/>
          </ac:picMkLst>
        </pc:picChg>
      </pc:sldChg>
      <pc:sldChg chg="add del">
        <pc:chgData name="Mana Shahriari" userId="cdb84afc-ae93-474a-9969-26bf17b4daeb" providerId="ADAL" clId="{9A584A87-29E8-4C26-B5E5-87826182793F}" dt="2022-10-27T18:31:51.088" v="87"/>
        <pc:sldMkLst>
          <pc:docMk/>
          <pc:sldMk cId="3224915340" sldId="450"/>
        </pc:sldMkLst>
      </pc:sldChg>
      <pc:sldChg chg="addSp delSp modSp new mod">
        <pc:chgData name="Mana Shahriari" userId="cdb84afc-ae93-474a-9969-26bf17b4daeb" providerId="ADAL" clId="{9A584A87-29E8-4C26-B5E5-87826182793F}" dt="2022-11-01T16:28:04.533" v="150" actId="1076"/>
        <pc:sldMkLst>
          <pc:docMk/>
          <pc:sldMk cId="174769387" sldId="451"/>
        </pc:sldMkLst>
        <pc:spChg chg="del">
          <ac:chgData name="Mana Shahriari" userId="cdb84afc-ae93-474a-9969-26bf17b4daeb" providerId="ADAL" clId="{9A584A87-29E8-4C26-B5E5-87826182793F}" dt="2022-11-01T16:27:33.633" v="141" actId="478"/>
          <ac:spMkLst>
            <pc:docMk/>
            <pc:sldMk cId="174769387" sldId="451"/>
            <ac:spMk id="2" creationId="{D14FA2CB-6499-8327-106C-3F672E0C04D1}"/>
          </ac:spMkLst>
        </pc:spChg>
        <pc:spChg chg="del">
          <ac:chgData name="Mana Shahriari" userId="cdb84afc-ae93-474a-9969-26bf17b4daeb" providerId="ADAL" clId="{9A584A87-29E8-4C26-B5E5-87826182793F}" dt="2022-11-01T16:26:35.216" v="130" actId="931"/>
          <ac:spMkLst>
            <pc:docMk/>
            <pc:sldMk cId="174769387" sldId="451"/>
            <ac:spMk id="3" creationId="{56FB8C20-5D61-D75D-7256-8F7436740200}"/>
          </ac:spMkLst>
        </pc:spChg>
        <pc:spChg chg="add mod">
          <ac:chgData name="Mana Shahriari" userId="cdb84afc-ae93-474a-9969-26bf17b4daeb" providerId="ADAL" clId="{9A584A87-29E8-4C26-B5E5-87826182793F}" dt="2022-11-01T16:27:56.746" v="148" actId="1076"/>
          <ac:spMkLst>
            <pc:docMk/>
            <pc:sldMk cId="174769387" sldId="451"/>
            <ac:spMk id="10" creationId="{9899461F-0882-883E-81DE-A448EC12C949}"/>
          </ac:spMkLst>
        </pc:spChg>
        <pc:picChg chg="add mod">
          <ac:chgData name="Mana Shahriari" userId="cdb84afc-ae93-474a-9969-26bf17b4daeb" providerId="ADAL" clId="{9A584A87-29E8-4C26-B5E5-87826182793F}" dt="2022-11-01T16:28:04.533" v="150" actId="1076"/>
          <ac:picMkLst>
            <pc:docMk/>
            <pc:sldMk cId="174769387" sldId="451"/>
            <ac:picMk id="9" creationId="{7A4D054E-D5D6-27E1-3E61-BDAA9D275CA7}"/>
          </ac:picMkLst>
        </pc:picChg>
      </pc:sldChg>
    </pc:docChg>
  </pc:docChgLst>
  <pc:docChgLst>
    <pc:chgData name="Mana Shahriari" userId="cdb84afc-ae93-474a-9969-26bf17b4daeb" providerId="ADAL" clId="{6AC0B4DD-18A6-5640-9FFB-A1A0D568C99D}"/>
    <pc:docChg chg="undo custSel addSld delSld modSld">
      <pc:chgData name="Mana Shahriari" userId="cdb84afc-ae93-474a-9969-26bf17b4daeb" providerId="ADAL" clId="{6AC0B4DD-18A6-5640-9FFB-A1A0D568C99D}" dt="2023-10-31T18:42:48.223" v="53" actId="478"/>
      <pc:docMkLst>
        <pc:docMk/>
      </pc:docMkLst>
      <pc:sldChg chg="addSp delSp mod modAnim">
        <pc:chgData name="Mana Shahriari" userId="cdb84afc-ae93-474a-9969-26bf17b4daeb" providerId="ADAL" clId="{6AC0B4DD-18A6-5640-9FFB-A1A0D568C99D}" dt="2023-10-31T18:41:33.816" v="37" actId="478"/>
        <pc:sldMkLst>
          <pc:docMk/>
          <pc:sldMk cId="1446856515" sldId="260"/>
        </pc:sldMkLst>
        <pc:inkChg chg="add del">
          <ac:chgData name="Mana Shahriari" userId="cdb84afc-ae93-474a-9969-26bf17b4daeb" providerId="ADAL" clId="{6AC0B4DD-18A6-5640-9FFB-A1A0D568C99D}" dt="2023-10-31T18:41:33.816" v="37" actId="478"/>
          <ac:inkMkLst>
            <pc:docMk/>
            <pc:sldMk cId="1446856515" sldId="260"/>
            <ac:inkMk id="3" creationId="{CDD2226D-D182-BD75-7BA5-DABEE979918F}"/>
          </ac:inkMkLst>
        </pc:inkChg>
      </pc:sldChg>
      <pc:sldChg chg="addSp delSp mod">
        <pc:chgData name="Mana Shahriari" userId="cdb84afc-ae93-474a-9969-26bf17b4daeb" providerId="ADAL" clId="{6AC0B4DD-18A6-5640-9FFB-A1A0D568C99D}" dt="2023-10-31T18:40:52.083" v="24" actId="478"/>
        <pc:sldMkLst>
          <pc:docMk/>
          <pc:sldMk cId="454479990" sldId="275"/>
        </pc:sldMkLst>
        <pc:inkChg chg="add del">
          <ac:chgData name="Mana Shahriari" userId="cdb84afc-ae93-474a-9969-26bf17b4daeb" providerId="ADAL" clId="{6AC0B4DD-18A6-5640-9FFB-A1A0D568C99D}" dt="2023-10-31T18:40:52.083" v="24" actId="478"/>
          <ac:inkMkLst>
            <pc:docMk/>
            <pc:sldMk cId="454479990" sldId="275"/>
            <ac:inkMk id="6" creationId="{BE6553F0-D76E-9BD6-C725-5A803AB2FD0E}"/>
          </ac:inkMkLst>
        </pc:inkChg>
      </pc:sldChg>
      <pc:sldChg chg="addSp delSp mod">
        <pc:chgData name="Mana Shahriari" userId="cdb84afc-ae93-474a-9969-26bf17b4daeb" providerId="ADAL" clId="{6AC0B4DD-18A6-5640-9FFB-A1A0D568C99D}" dt="2023-10-31T18:41:45.763" v="41" actId="478"/>
        <pc:sldMkLst>
          <pc:docMk/>
          <pc:sldMk cId="2223526477" sldId="280"/>
        </pc:sldMkLst>
        <pc:inkChg chg="add del">
          <ac:chgData name="Mana Shahriari" userId="cdb84afc-ae93-474a-9969-26bf17b4daeb" providerId="ADAL" clId="{6AC0B4DD-18A6-5640-9FFB-A1A0D568C99D}" dt="2023-10-31T18:41:45.763" v="41" actId="478"/>
          <ac:inkMkLst>
            <pc:docMk/>
            <pc:sldMk cId="2223526477" sldId="280"/>
            <ac:inkMk id="7" creationId="{4FC5EE85-5ECE-8A96-F9E8-3610A233E04F}"/>
          </ac:inkMkLst>
        </pc:inkChg>
      </pc:sldChg>
      <pc:sldChg chg="addSp delSp mod modAnim">
        <pc:chgData name="Mana Shahriari" userId="cdb84afc-ae93-474a-9969-26bf17b4daeb" providerId="ADAL" clId="{6AC0B4DD-18A6-5640-9FFB-A1A0D568C99D}" dt="2023-10-31T18:42:48.223" v="53" actId="478"/>
        <pc:sldMkLst>
          <pc:docMk/>
          <pc:sldMk cId="3584795461" sldId="282"/>
        </pc:sldMkLst>
        <pc:inkChg chg="add del">
          <ac:chgData name="Mana Shahriari" userId="cdb84afc-ae93-474a-9969-26bf17b4daeb" providerId="ADAL" clId="{6AC0B4DD-18A6-5640-9FFB-A1A0D568C99D}" dt="2023-10-31T18:42:48.223" v="53" actId="478"/>
          <ac:inkMkLst>
            <pc:docMk/>
            <pc:sldMk cId="3584795461" sldId="282"/>
            <ac:inkMk id="3" creationId="{9F704876-E1CE-53B5-3ACF-B8A2E94E6F80}"/>
          </ac:inkMkLst>
        </pc:inkChg>
      </pc:sldChg>
      <pc:sldChg chg="addSp delSp mod">
        <pc:chgData name="Mana Shahriari" userId="cdb84afc-ae93-474a-9969-26bf17b4daeb" providerId="ADAL" clId="{6AC0B4DD-18A6-5640-9FFB-A1A0D568C99D}" dt="2023-10-31T18:41:49.200" v="42" actId="478"/>
        <pc:sldMkLst>
          <pc:docMk/>
          <pc:sldMk cId="888421892" sldId="284"/>
        </pc:sldMkLst>
        <pc:inkChg chg="add del">
          <ac:chgData name="Mana Shahriari" userId="cdb84afc-ae93-474a-9969-26bf17b4daeb" providerId="ADAL" clId="{6AC0B4DD-18A6-5640-9FFB-A1A0D568C99D}" dt="2023-10-31T18:41:49.200" v="42" actId="478"/>
          <ac:inkMkLst>
            <pc:docMk/>
            <pc:sldMk cId="888421892" sldId="284"/>
            <ac:inkMk id="3" creationId="{8FABF5C9-D892-6634-BE11-C110E6A8C95D}"/>
          </ac:inkMkLst>
        </pc:inkChg>
      </pc:sldChg>
      <pc:sldChg chg="addSp delSp mod">
        <pc:chgData name="Mana Shahriari" userId="cdb84afc-ae93-474a-9969-26bf17b4daeb" providerId="ADAL" clId="{6AC0B4DD-18A6-5640-9FFB-A1A0D568C99D}" dt="2023-10-31T18:41:12.493" v="31" actId="478"/>
        <pc:sldMkLst>
          <pc:docMk/>
          <pc:sldMk cId="1015153571" sldId="285"/>
        </pc:sldMkLst>
        <pc:inkChg chg="add del">
          <ac:chgData name="Mana Shahriari" userId="cdb84afc-ae93-474a-9969-26bf17b4daeb" providerId="ADAL" clId="{6AC0B4DD-18A6-5640-9FFB-A1A0D568C99D}" dt="2023-10-31T18:41:12.493" v="31" actId="478"/>
          <ac:inkMkLst>
            <pc:docMk/>
            <pc:sldMk cId="1015153571" sldId="285"/>
            <ac:inkMk id="4" creationId="{79B916FA-248C-1118-7EC8-32004F368799}"/>
          </ac:inkMkLst>
        </pc:inkChg>
      </pc:sldChg>
      <pc:sldChg chg="addSp delSp mod">
        <pc:chgData name="Mana Shahriari" userId="cdb84afc-ae93-474a-9969-26bf17b4daeb" providerId="ADAL" clId="{6AC0B4DD-18A6-5640-9FFB-A1A0D568C99D}" dt="2023-10-31T18:41:09.465" v="30" actId="478"/>
        <pc:sldMkLst>
          <pc:docMk/>
          <pc:sldMk cId="2383368831" sldId="286"/>
        </pc:sldMkLst>
        <pc:inkChg chg="add del">
          <ac:chgData name="Mana Shahriari" userId="cdb84afc-ae93-474a-9969-26bf17b4daeb" providerId="ADAL" clId="{6AC0B4DD-18A6-5640-9FFB-A1A0D568C99D}" dt="2023-10-31T18:41:09.465" v="30" actId="478"/>
          <ac:inkMkLst>
            <pc:docMk/>
            <pc:sldMk cId="2383368831" sldId="286"/>
            <ac:inkMk id="3" creationId="{C6D55897-C06A-91E7-492B-C6C5B35841EF}"/>
          </ac:inkMkLst>
        </pc:inkChg>
      </pc:sldChg>
      <pc:sldChg chg="addSp delSp mod">
        <pc:chgData name="Mana Shahriari" userId="cdb84afc-ae93-474a-9969-26bf17b4daeb" providerId="ADAL" clId="{6AC0B4DD-18A6-5640-9FFB-A1A0D568C99D}" dt="2023-10-31T18:42:22.407" v="52" actId="478"/>
        <pc:sldMkLst>
          <pc:docMk/>
          <pc:sldMk cId="2290249614" sldId="291"/>
        </pc:sldMkLst>
        <pc:inkChg chg="add del">
          <ac:chgData name="Mana Shahriari" userId="cdb84afc-ae93-474a-9969-26bf17b4daeb" providerId="ADAL" clId="{6AC0B4DD-18A6-5640-9FFB-A1A0D568C99D}" dt="2023-10-31T18:42:22.407" v="52" actId="478"/>
          <ac:inkMkLst>
            <pc:docMk/>
            <pc:sldMk cId="2290249614" sldId="291"/>
            <ac:inkMk id="6" creationId="{B07DC9FE-7C01-9091-1E8A-1991E5BA3E93}"/>
          </ac:inkMkLst>
        </pc:inkChg>
      </pc:sldChg>
      <pc:sldChg chg="addSp delSp mod">
        <pc:chgData name="Mana Shahriari" userId="cdb84afc-ae93-474a-9969-26bf17b4daeb" providerId="ADAL" clId="{6AC0B4DD-18A6-5640-9FFB-A1A0D568C99D}" dt="2023-10-31T18:41:26.145" v="35" actId="478"/>
        <pc:sldMkLst>
          <pc:docMk/>
          <pc:sldMk cId="603573342" sldId="406"/>
        </pc:sldMkLst>
        <pc:inkChg chg="add del">
          <ac:chgData name="Mana Shahriari" userId="cdb84afc-ae93-474a-9969-26bf17b4daeb" providerId="ADAL" clId="{6AC0B4DD-18A6-5640-9FFB-A1A0D568C99D}" dt="2023-10-31T18:41:26.145" v="35" actId="478"/>
          <ac:inkMkLst>
            <pc:docMk/>
            <pc:sldMk cId="603573342" sldId="406"/>
            <ac:inkMk id="6" creationId="{4D9F7722-DE0E-D4DF-2021-A8BF449C6798}"/>
          </ac:inkMkLst>
        </pc:inkChg>
      </pc:sldChg>
      <pc:sldChg chg="addSp delSp mod modAnim">
        <pc:chgData name="Mana Shahriari" userId="cdb84afc-ae93-474a-9969-26bf17b4daeb" providerId="ADAL" clId="{6AC0B4DD-18A6-5640-9FFB-A1A0D568C99D}" dt="2023-10-31T18:41:21.568" v="34" actId="478"/>
        <pc:sldMkLst>
          <pc:docMk/>
          <pc:sldMk cId="630113819" sldId="408"/>
        </pc:sldMkLst>
        <pc:inkChg chg="add del">
          <ac:chgData name="Mana Shahriari" userId="cdb84afc-ae93-474a-9969-26bf17b4daeb" providerId="ADAL" clId="{6AC0B4DD-18A6-5640-9FFB-A1A0D568C99D}" dt="2023-10-31T18:41:21.568" v="34" actId="478"/>
          <ac:inkMkLst>
            <pc:docMk/>
            <pc:sldMk cId="630113819" sldId="408"/>
            <ac:inkMk id="8" creationId="{435168E7-8A4E-38E2-CD65-D294AA3FF05A}"/>
          </ac:inkMkLst>
        </pc:inkChg>
      </pc:sldChg>
      <pc:sldChg chg="addSp delSp mod">
        <pc:chgData name="Mana Shahriari" userId="cdb84afc-ae93-474a-9969-26bf17b4daeb" providerId="ADAL" clId="{6AC0B4DD-18A6-5640-9FFB-A1A0D568C99D}" dt="2023-10-31T18:41:36.368" v="38" actId="478"/>
        <pc:sldMkLst>
          <pc:docMk/>
          <pc:sldMk cId="3968990035" sldId="409"/>
        </pc:sldMkLst>
        <pc:inkChg chg="add del">
          <ac:chgData name="Mana Shahriari" userId="cdb84afc-ae93-474a-9969-26bf17b4daeb" providerId="ADAL" clId="{6AC0B4DD-18A6-5640-9FFB-A1A0D568C99D}" dt="2023-10-31T18:41:36.368" v="38" actId="478"/>
          <ac:inkMkLst>
            <pc:docMk/>
            <pc:sldMk cId="3968990035" sldId="409"/>
            <ac:inkMk id="6" creationId="{AE4F216E-790F-8B53-06D6-8376AA596685}"/>
          </ac:inkMkLst>
        </pc:inkChg>
      </pc:sldChg>
      <pc:sldChg chg="addSp delSp mod">
        <pc:chgData name="Mana Shahriari" userId="cdb84afc-ae93-474a-9969-26bf17b4daeb" providerId="ADAL" clId="{6AC0B4DD-18A6-5640-9FFB-A1A0D568C99D}" dt="2023-10-31T18:41:03.281" v="28" actId="478"/>
        <pc:sldMkLst>
          <pc:docMk/>
          <pc:sldMk cId="3244956116" sldId="410"/>
        </pc:sldMkLst>
        <pc:picChg chg="add del">
          <ac:chgData name="Mana Shahriari" userId="cdb84afc-ae93-474a-9969-26bf17b4daeb" providerId="ADAL" clId="{6AC0B4DD-18A6-5640-9FFB-A1A0D568C99D}" dt="2023-10-31T18:40:58.308" v="27" actId="478"/>
          <ac:picMkLst>
            <pc:docMk/>
            <pc:sldMk cId="3244956116" sldId="410"/>
            <ac:picMk id="8" creationId="{00000000-0000-0000-0000-000000000000}"/>
          </ac:picMkLst>
        </pc:picChg>
        <pc:inkChg chg="add del">
          <ac:chgData name="Mana Shahriari" userId="cdb84afc-ae93-474a-9969-26bf17b4daeb" providerId="ADAL" clId="{6AC0B4DD-18A6-5640-9FFB-A1A0D568C99D}" dt="2023-10-31T18:41:03.281" v="28" actId="478"/>
          <ac:inkMkLst>
            <pc:docMk/>
            <pc:sldMk cId="3244956116" sldId="410"/>
            <ac:inkMk id="7" creationId="{4CF40D73-85B5-B96D-E37B-6B997B0BF541}"/>
          </ac:inkMkLst>
        </pc:inkChg>
      </pc:sldChg>
      <pc:sldChg chg="addSp delSp mod">
        <pc:chgData name="Mana Shahriari" userId="cdb84afc-ae93-474a-9969-26bf17b4daeb" providerId="ADAL" clId="{6AC0B4DD-18A6-5640-9FFB-A1A0D568C99D}" dt="2023-10-31T18:41:06.865" v="29" actId="478"/>
        <pc:sldMkLst>
          <pc:docMk/>
          <pc:sldMk cId="309843991" sldId="411"/>
        </pc:sldMkLst>
        <pc:inkChg chg="add del">
          <ac:chgData name="Mana Shahriari" userId="cdb84afc-ae93-474a-9969-26bf17b4daeb" providerId="ADAL" clId="{6AC0B4DD-18A6-5640-9FFB-A1A0D568C99D}" dt="2023-10-31T18:41:06.865" v="29" actId="478"/>
          <ac:inkMkLst>
            <pc:docMk/>
            <pc:sldMk cId="309843991" sldId="411"/>
            <ac:inkMk id="7" creationId="{62970373-3E3A-069A-3A48-51D3C4DF7CF8}"/>
          </ac:inkMkLst>
        </pc:inkChg>
      </pc:sldChg>
      <pc:sldChg chg="addSp delSp mod">
        <pc:chgData name="Mana Shahriari" userId="cdb84afc-ae93-474a-9969-26bf17b4daeb" providerId="ADAL" clId="{6AC0B4DD-18A6-5640-9FFB-A1A0D568C99D}" dt="2023-10-31T18:41:30.578" v="36" actId="478"/>
        <pc:sldMkLst>
          <pc:docMk/>
          <pc:sldMk cId="3910725105" sldId="412"/>
        </pc:sldMkLst>
        <pc:inkChg chg="add del">
          <ac:chgData name="Mana Shahriari" userId="cdb84afc-ae93-474a-9969-26bf17b4daeb" providerId="ADAL" clId="{6AC0B4DD-18A6-5640-9FFB-A1A0D568C99D}" dt="2023-10-31T18:41:30.578" v="36" actId="478"/>
          <ac:inkMkLst>
            <pc:docMk/>
            <pc:sldMk cId="3910725105" sldId="412"/>
            <ac:inkMk id="3" creationId="{9AF550CC-96F1-11E2-0EE0-073D6790C336}"/>
          </ac:inkMkLst>
        </pc:inkChg>
      </pc:sldChg>
      <pc:sldChg chg="addSp delSp mod">
        <pc:chgData name="Mana Shahriari" userId="cdb84afc-ae93-474a-9969-26bf17b4daeb" providerId="ADAL" clId="{6AC0B4DD-18A6-5640-9FFB-A1A0D568C99D}" dt="2023-10-31T18:41:39.255" v="39" actId="478"/>
        <pc:sldMkLst>
          <pc:docMk/>
          <pc:sldMk cId="564010033" sldId="413"/>
        </pc:sldMkLst>
        <pc:inkChg chg="add del">
          <ac:chgData name="Mana Shahriari" userId="cdb84afc-ae93-474a-9969-26bf17b4daeb" providerId="ADAL" clId="{6AC0B4DD-18A6-5640-9FFB-A1A0D568C99D}" dt="2023-10-31T18:41:39.255" v="39" actId="478"/>
          <ac:inkMkLst>
            <pc:docMk/>
            <pc:sldMk cId="564010033" sldId="413"/>
            <ac:inkMk id="10" creationId="{405BCFBB-073E-1453-49DC-2717A8872715}"/>
          </ac:inkMkLst>
        </pc:inkChg>
      </pc:sldChg>
      <pc:sldChg chg="addSp delSp mod">
        <pc:chgData name="Mana Shahriari" userId="cdb84afc-ae93-474a-9969-26bf17b4daeb" providerId="ADAL" clId="{6AC0B4DD-18A6-5640-9FFB-A1A0D568C99D}" dt="2023-10-31T18:42:19.740" v="51" actId="478"/>
        <pc:sldMkLst>
          <pc:docMk/>
          <pc:sldMk cId="2534554221" sldId="414"/>
        </pc:sldMkLst>
        <pc:inkChg chg="add del">
          <ac:chgData name="Mana Shahriari" userId="cdb84afc-ae93-474a-9969-26bf17b4daeb" providerId="ADAL" clId="{6AC0B4DD-18A6-5640-9FFB-A1A0D568C99D}" dt="2023-10-31T18:42:19.740" v="51" actId="478"/>
          <ac:inkMkLst>
            <pc:docMk/>
            <pc:sldMk cId="2534554221" sldId="414"/>
            <ac:inkMk id="3" creationId="{E43690A2-C7DE-C7F2-2316-DEBC4618B47B}"/>
          </ac:inkMkLst>
        </pc:inkChg>
      </pc:sldChg>
      <pc:sldChg chg="addSp delSp mod modAnim">
        <pc:chgData name="Mana Shahriari" userId="cdb84afc-ae93-474a-9969-26bf17b4daeb" providerId="ADAL" clId="{6AC0B4DD-18A6-5640-9FFB-A1A0D568C99D}" dt="2023-10-31T18:41:15.193" v="32" actId="478"/>
        <pc:sldMkLst>
          <pc:docMk/>
          <pc:sldMk cId="1172119571" sldId="420"/>
        </pc:sldMkLst>
        <pc:inkChg chg="add del">
          <ac:chgData name="Mana Shahriari" userId="cdb84afc-ae93-474a-9969-26bf17b4daeb" providerId="ADAL" clId="{6AC0B4DD-18A6-5640-9FFB-A1A0D568C99D}" dt="2023-10-31T18:41:15.193" v="32" actId="478"/>
          <ac:inkMkLst>
            <pc:docMk/>
            <pc:sldMk cId="1172119571" sldId="420"/>
            <ac:inkMk id="6" creationId="{5B028B73-01B3-871A-6B21-255A7ED21D68}"/>
          </ac:inkMkLst>
        </pc:inkChg>
      </pc:sldChg>
      <pc:sldChg chg="addSp delSp mod">
        <pc:chgData name="Mana Shahriari" userId="cdb84afc-ae93-474a-9969-26bf17b4daeb" providerId="ADAL" clId="{6AC0B4DD-18A6-5640-9FFB-A1A0D568C99D}" dt="2023-10-31T18:40:53.924" v="25" actId="478"/>
        <pc:sldMkLst>
          <pc:docMk/>
          <pc:sldMk cId="1727852950" sldId="433"/>
        </pc:sldMkLst>
        <pc:inkChg chg="add del">
          <ac:chgData name="Mana Shahriari" userId="cdb84afc-ae93-474a-9969-26bf17b4daeb" providerId="ADAL" clId="{6AC0B4DD-18A6-5640-9FFB-A1A0D568C99D}" dt="2023-10-31T18:40:53.924" v="25" actId="478"/>
          <ac:inkMkLst>
            <pc:docMk/>
            <pc:sldMk cId="1727852950" sldId="433"/>
            <ac:inkMk id="2" creationId="{EB74CF18-C7CE-F312-6C68-E38569E3DE5C}"/>
          </ac:inkMkLst>
        </pc:inkChg>
      </pc:sldChg>
      <pc:sldChg chg="addSp delSp mod">
        <pc:chgData name="Mana Shahriari" userId="cdb84afc-ae93-474a-9969-26bf17b4daeb" providerId="ADAL" clId="{6AC0B4DD-18A6-5640-9FFB-A1A0D568C99D}" dt="2023-10-31T18:41:51.465" v="43" actId="478"/>
        <pc:sldMkLst>
          <pc:docMk/>
          <pc:sldMk cId="3093263685" sldId="439"/>
        </pc:sldMkLst>
        <pc:inkChg chg="add del">
          <ac:chgData name="Mana Shahriari" userId="cdb84afc-ae93-474a-9969-26bf17b4daeb" providerId="ADAL" clId="{6AC0B4DD-18A6-5640-9FFB-A1A0D568C99D}" dt="2023-10-31T18:41:51.465" v="43" actId="478"/>
          <ac:inkMkLst>
            <pc:docMk/>
            <pc:sldMk cId="3093263685" sldId="439"/>
            <ac:inkMk id="6" creationId="{2C5BA74F-5758-A03A-F5F6-076A9A3F4E97}"/>
          </ac:inkMkLst>
        </pc:inkChg>
      </pc:sldChg>
      <pc:sldChg chg="addSp delSp mod">
        <pc:chgData name="Mana Shahriari" userId="cdb84afc-ae93-474a-9969-26bf17b4daeb" providerId="ADAL" clId="{6AC0B4DD-18A6-5640-9FFB-A1A0D568C99D}" dt="2023-10-31T18:41:56.249" v="45" actId="478"/>
        <pc:sldMkLst>
          <pc:docMk/>
          <pc:sldMk cId="1024307012" sldId="440"/>
        </pc:sldMkLst>
        <pc:inkChg chg="add del">
          <ac:chgData name="Mana Shahriari" userId="cdb84afc-ae93-474a-9969-26bf17b4daeb" providerId="ADAL" clId="{6AC0B4DD-18A6-5640-9FFB-A1A0D568C99D}" dt="2023-10-31T18:41:56.249" v="45" actId="478"/>
          <ac:inkMkLst>
            <pc:docMk/>
            <pc:sldMk cId="1024307012" sldId="440"/>
            <ac:inkMk id="6" creationId="{07A2E2F2-B9C3-FEAF-BBDE-C087F457C7BF}"/>
          </ac:inkMkLst>
        </pc:inkChg>
      </pc:sldChg>
      <pc:sldChg chg="addSp delSp mod">
        <pc:chgData name="Mana Shahriari" userId="cdb84afc-ae93-474a-9969-26bf17b4daeb" providerId="ADAL" clId="{6AC0B4DD-18A6-5640-9FFB-A1A0D568C99D}" dt="2023-10-31T18:41:53.631" v="44" actId="478"/>
        <pc:sldMkLst>
          <pc:docMk/>
          <pc:sldMk cId="587479043" sldId="441"/>
        </pc:sldMkLst>
        <pc:inkChg chg="add del">
          <ac:chgData name="Mana Shahriari" userId="cdb84afc-ae93-474a-9969-26bf17b4daeb" providerId="ADAL" clId="{6AC0B4DD-18A6-5640-9FFB-A1A0D568C99D}" dt="2023-10-31T18:41:53.631" v="44" actId="478"/>
          <ac:inkMkLst>
            <pc:docMk/>
            <pc:sldMk cId="587479043" sldId="441"/>
            <ac:inkMk id="6" creationId="{7408D512-FD92-50F6-0B65-5993A0C501A9}"/>
          </ac:inkMkLst>
        </pc:inkChg>
      </pc:sldChg>
      <pc:sldChg chg="addSp delSp mod">
        <pc:chgData name="Mana Shahriari" userId="cdb84afc-ae93-474a-9969-26bf17b4daeb" providerId="ADAL" clId="{6AC0B4DD-18A6-5640-9FFB-A1A0D568C99D}" dt="2023-10-31T18:41:17.778" v="33" actId="478"/>
        <pc:sldMkLst>
          <pc:docMk/>
          <pc:sldMk cId="2759857997" sldId="445"/>
        </pc:sldMkLst>
        <pc:inkChg chg="add del">
          <ac:chgData name="Mana Shahriari" userId="cdb84afc-ae93-474a-9969-26bf17b4daeb" providerId="ADAL" clId="{6AC0B4DD-18A6-5640-9FFB-A1A0D568C99D}" dt="2023-10-31T18:41:17.778" v="33" actId="478"/>
          <ac:inkMkLst>
            <pc:docMk/>
            <pc:sldMk cId="2759857997" sldId="445"/>
            <ac:inkMk id="8" creationId="{1971218F-EC19-A3D6-C379-C2D74FD1ABD9}"/>
          </ac:inkMkLst>
        </pc:inkChg>
      </pc:sldChg>
      <pc:sldChg chg="addSp delSp mod">
        <pc:chgData name="Mana Shahriari" userId="cdb84afc-ae93-474a-9969-26bf17b4daeb" providerId="ADAL" clId="{6AC0B4DD-18A6-5640-9FFB-A1A0D568C99D}" dt="2023-10-31T18:42:08.071" v="48" actId="478"/>
        <pc:sldMkLst>
          <pc:docMk/>
          <pc:sldMk cId="2087954203" sldId="448"/>
        </pc:sldMkLst>
        <pc:picChg chg="add del">
          <ac:chgData name="Mana Shahriari" userId="cdb84afc-ae93-474a-9969-26bf17b4daeb" providerId="ADAL" clId="{6AC0B4DD-18A6-5640-9FFB-A1A0D568C99D}" dt="2023-10-31T18:42:04.873" v="47" actId="478"/>
          <ac:picMkLst>
            <pc:docMk/>
            <pc:sldMk cId="2087954203" sldId="448"/>
            <ac:picMk id="6" creationId="{77CBB1FD-DEE2-4A20-B62C-6B26C4067003}"/>
          </ac:picMkLst>
        </pc:picChg>
        <pc:inkChg chg="add del">
          <ac:chgData name="Mana Shahriari" userId="cdb84afc-ae93-474a-9969-26bf17b4daeb" providerId="ADAL" clId="{6AC0B4DD-18A6-5640-9FFB-A1A0D568C99D}" dt="2023-10-31T18:42:08.071" v="48" actId="478"/>
          <ac:inkMkLst>
            <pc:docMk/>
            <pc:sldMk cId="2087954203" sldId="448"/>
            <ac:inkMk id="7" creationId="{7C70C7E9-18BB-5579-F358-CE91DD549580}"/>
          </ac:inkMkLst>
        </pc:inkChg>
      </pc:sldChg>
      <pc:sldChg chg="addSp delSp mod">
        <pc:chgData name="Mana Shahriari" userId="cdb84afc-ae93-474a-9969-26bf17b4daeb" providerId="ADAL" clId="{6AC0B4DD-18A6-5640-9FFB-A1A0D568C99D}" dt="2023-10-31T18:42:10.775" v="49" actId="478"/>
        <pc:sldMkLst>
          <pc:docMk/>
          <pc:sldMk cId="227588654" sldId="449"/>
        </pc:sldMkLst>
        <pc:inkChg chg="add del">
          <ac:chgData name="Mana Shahriari" userId="cdb84afc-ae93-474a-9969-26bf17b4daeb" providerId="ADAL" clId="{6AC0B4DD-18A6-5640-9FFB-A1A0D568C99D}" dt="2023-10-31T18:42:10.775" v="49" actId="478"/>
          <ac:inkMkLst>
            <pc:docMk/>
            <pc:sldMk cId="227588654" sldId="449"/>
            <ac:inkMk id="7" creationId="{43C62E0B-7706-029B-2390-C4B01DFEDF80}"/>
          </ac:inkMkLst>
        </pc:inkChg>
      </pc:sldChg>
      <pc:sldChg chg="addSp delSp mod">
        <pc:chgData name="Mana Shahriari" userId="cdb84afc-ae93-474a-9969-26bf17b4daeb" providerId="ADAL" clId="{6AC0B4DD-18A6-5640-9FFB-A1A0D568C99D}" dt="2023-10-31T18:42:17.094" v="50" actId="478"/>
        <pc:sldMkLst>
          <pc:docMk/>
          <pc:sldMk cId="858263924" sldId="450"/>
        </pc:sldMkLst>
        <pc:inkChg chg="add del">
          <ac:chgData name="Mana Shahriari" userId="cdb84afc-ae93-474a-9969-26bf17b4daeb" providerId="ADAL" clId="{6AC0B4DD-18A6-5640-9FFB-A1A0D568C99D}" dt="2023-10-31T18:42:17.094" v="50" actId="478"/>
          <ac:inkMkLst>
            <pc:docMk/>
            <pc:sldMk cId="858263924" sldId="450"/>
            <ac:inkMk id="8" creationId="{93C77834-5833-7039-3615-76D6F7E7A8F6}"/>
          </ac:inkMkLst>
        </pc:inkChg>
      </pc:sldChg>
      <pc:sldChg chg="addSp delSp mod">
        <pc:chgData name="Mana Shahriari" userId="cdb84afc-ae93-474a-9969-26bf17b4daeb" providerId="ADAL" clId="{6AC0B4DD-18A6-5640-9FFB-A1A0D568C99D}" dt="2023-10-31T18:41:41.680" v="40" actId="478"/>
        <pc:sldMkLst>
          <pc:docMk/>
          <pc:sldMk cId="174769387" sldId="451"/>
        </pc:sldMkLst>
        <pc:inkChg chg="add del">
          <ac:chgData name="Mana Shahriari" userId="cdb84afc-ae93-474a-9969-26bf17b4daeb" providerId="ADAL" clId="{6AC0B4DD-18A6-5640-9FFB-A1A0D568C99D}" dt="2023-10-31T18:41:41.680" v="40" actId="478"/>
          <ac:inkMkLst>
            <pc:docMk/>
            <pc:sldMk cId="174769387" sldId="451"/>
            <ac:inkMk id="2" creationId="{D4655320-6DF3-67E9-9BF2-3807EE88BAF8}"/>
          </ac:inkMkLst>
        </pc:inkChg>
      </pc:sldChg>
      <pc:sldChg chg="new del">
        <pc:chgData name="Mana Shahriari" userId="cdb84afc-ae93-474a-9969-26bf17b4daeb" providerId="ADAL" clId="{6AC0B4DD-18A6-5640-9FFB-A1A0D568C99D}" dt="2023-10-17T14:54:50.544" v="3" actId="2696"/>
        <pc:sldMkLst>
          <pc:docMk/>
          <pc:sldMk cId="691774512" sldId="452"/>
        </pc:sldMkLst>
      </pc:sldChg>
      <pc:sldChg chg="modSp add del mod">
        <pc:chgData name="Mana Shahriari" userId="cdb84afc-ae93-474a-9969-26bf17b4daeb" providerId="ADAL" clId="{6AC0B4DD-18A6-5640-9FFB-A1A0D568C99D}" dt="2023-10-17T14:55:09.393" v="10" actId="2696"/>
        <pc:sldMkLst>
          <pc:docMk/>
          <pc:sldMk cId="4289771565" sldId="456"/>
        </pc:sldMkLst>
        <pc:spChg chg="mod">
          <ac:chgData name="Mana Shahriari" userId="cdb84afc-ae93-474a-9969-26bf17b4daeb" providerId="ADAL" clId="{6AC0B4DD-18A6-5640-9FFB-A1A0D568C99D}" dt="2023-10-17T14:55:04.681" v="7" actId="27636"/>
          <ac:spMkLst>
            <pc:docMk/>
            <pc:sldMk cId="4289771565" sldId="456"/>
            <ac:spMk id="3" creationId="{CE2C2896-4422-5B57-E5FA-7C84DEA155B8}"/>
          </ac:spMkLst>
        </pc:spChg>
      </pc:sldChg>
      <pc:sldChg chg="modSp new del mod">
        <pc:chgData name="Mana Shahriari" userId="cdb84afc-ae93-474a-9969-26bf17b4daeb" providerId="ADAL" clId="{6AC0B4DD-18A6-5640-9FFB-A1A0D568C99D}" dt="2023-10-17T14:55:48.561" v="20" actId="2696"/>
        <pc:sldMkLst>
          <pc:docMk/>
          <pc:sldMk cId="3597757283" sldId="457"/>
        </pc:sldMkLst>
        <pc:spChg chg="mod">
          <ac:chgData name="Mana Shahriari" userId="cdb84afc-ae93-474a-9969-26bf17b4daeb" providerId="ADAL" clId="{6AC0B4DD-18A6-5640-9FFB-A1A0D568C99D}" dt="2023-10-17T14:55:45.263" v="19" actId="20577"/>
          <ac:spMkLst>
            <pc:docMk/>
            <pc:sldMk cId="3597757283" sldId="457"/>
            <ac:spMk id="2" creationId="{E82D55CA-F028-5542-3671-728E742DEAF9}"/>
          </ac:spMkLst>
        </pc:spChg>
        <pc:spChg chg="mod">
          <ac:chgData name="Mana Shahriari" userId="cdb84afc-ae93-474a-9969-26bf17b4daeb" providerId="ADAL" clId="{6AC0B4DD-18A6-5640-9FFB-A1A0D568C99D}" dt="2023-10-17T14:55:06.822" v="9" actId="27636"/>
          <ac:spMkLst>
            <pc:docMk/>
            <pc:sldMk cId="3597757283" sldId="457"/>
            <ac:spMk id="3" creationId="{D1048846-7BBB-7F18-3D15-E833853F5269}"/>
          </ac:spMkLst>
        </pc:spChg>
      </pc:sldChg>
    </pc:docChg>
  </pc:docChgLst>
  <pc:docChgLst>
    <pc:chgData name="Mana Shahriari" userId="cdb84afc-ae93-474a-9969-26bf17b4daeb" providerId="ADAL" clId="{A56BB665-6797-5D44-A3CF-69C3DD0C2D73}"/>
    <pc:docChg chg="modSld">
      <pc:chgData name="Mana Shahriari" userId="cdb84afc-ae93-474a-9969-26bf17b4daeb" providerId="ADAL" clId="{A56BB665-6797-5D44-A3CF-69C3DD0C2D73}" dt="2023-03-05T01:12:02.581" v="180" actId="20577"/>
      <pc:docMkLst>
        <pc:docMk/>
      </pc:docMkLst>
      <pc:sldChg chg="modSp mod">
        <pc:chgData name="Mana Shahriari" userId="cdb84afc-ae93-474a-9969-26bf17b4daeb" providerId="ADAL" clId="{A56BB665-6797-5D44-A3CF-69C3DD0C2D73}" dt="2023-03-05T00:08:16.093" v="26" actId="113"/>
        <pc:sldMkLst>
          <pc:docMk/>
          <pc:sldMk cId="1015153571" sldId="285"/>
        </pc:sldMkLst>
        <pc:spChg chg="mod">
          <ac:chgData name="Mana Shahriari" userId="cdb84afc-ae93-474a-9969-26bf17b4daeb" providerId="ADAL" clId="{A56BB665-6797-5D44-A3CF-69C3DD0C2D73}" dt="2023-03-05T00:08:16.093" v="26" actId="113"/>
          <ac:spMkLst>
            <pc:docMk/>
            <pc:sldMk cId="1015153571" sldId="285"/>
            <ac:spMk id="9" creationId="{00000000-0000-0000-0000-000000000000}"/>
          </ac:spMkLst>
        </pc:spChg>
      </pc:sldChg>
      <pc:sldChg chg="modSp">
        <pc:chgData name="Mana Shahriari" userId="cdb84afc-ae93-474a-9969-26bf17b4daeb" providerId="ADAL" clId="{A56BB665-6797-5D44-A3CF-69C3DD0C2D73}" dt="2023-03-05T00:32:37.576" v="96" actId="20577"/>
        <pc:sldMkLst>
          <pc:docMk/>
          <pc:sldMk cId="603573342" sldId="406"/>
        </pc:sldMkLst>
        <pc:spChg chg="mod">
          <ac:chgData name="Mana Shahriari" userId="cdb84afc-ae93-474a-9969-26bf17b4daeb" providerId="ADAL" clId="{A56BB665-6797-5D44-A3CF-69C3DD0C2D73}" dt="2023-03-05T00:32:37.576" v="96" actId="20577"/>
          <ac:spMkLst>
            <pc:docMk/>
            <pc:sldMk cId="603573342" sldId="406"/>
            <ac:spMk id="3" creationId="{00000000-0000-0000-0000-000000000000}"/>
          </ac:spMkLst>
        </pc:spChg>
      </pc:sldChg>
      <pc:sldChg chg="modSp modAnim">
        <pc:chgData name="Mana Shahriari" userId="cdb84afc-ae93-474a-9969-26bf17b4daeb" providerId="ADAL" clId="{A56BB665-6797-5D44-A3CF-69C3DD0C2D73}" dt="2023-03-05T00:34:37.595" v="133"/>
        <pc:sldMkLst>
          <pc:docMk/>
          <pc:sldMk cId="630113819" sldId="408"/>
        </pc:sldMkLst>
        <pc:spChg chg="mod">
          <ac:chgData name="Mana Shahriari" userId="cdb84afc-ae93-474a-9969-26bf17b4daeb" providerId="ADAL" clId="{A56BB665-6797-5D44-A3CF-69C3DD0C2D73}" dt="2023-03-05T00:25:17.665" v="82" actId="20577"/>
          <ac:spMkLst>
            <pc:docMk/>
            <pc:sldMk cId="630113819" sldId="408"/>
            <ac:spMk id="3" creationId="{00000000-0000-0000-0000-000000000000}"/>
          </ac:spMkLst>
        </pc:spChg>
        <pc:spChg chg="mod">
          <ac:chgData name="Mana Shahriari" userId="cdb84afc-ae93-474a-9969-26bf17b4daeb" providerId="ADAL" clId="{A56BB665-6797-5D44-A3CF-69C3DD0C2D73}" dt="2023-03-05T00:33:14.147" v="121" actId="20577"/>
          <ac:spMkLst>
            <pc:docMk/>
            <pc:sldMk cId="630113819" sldId="408"/>
            <ac:spMk id="7" creationId="{00000000-0000-0000-0000-000000000000}"/>
          </ac:spMkLst>
        </pc:spChg>
      </pc:sldChg>
      <pc:sldChg chg="modSp modAnim">
        <pc:chgData name="Mana Shahriari" userId="cdb84afc-ae93-474a-9969-26bf17b4daeb" providerId="ADAL" clId="{A56BB665-6797-5D44-A3CF-69C3DD0C2D73}" dt="2023-03-05T00:42:01.626" v="135"/>
        <pc:sldMkLst>
          <pc:docMk/>
          <pc:sldMk cId="3968990035" sldId="409"/>
        </pc:sldMkLst>
        <pc:spChg chg="mod">
          <ac:chgData name="Mana Shahriari" userId="cdb84afc-ae93-474a-9969-26bf17b4daeb" providerId="ADAL" clId="{A56BB665-6797-5D44-A3CF-69C3DD0C2D73}" dt="2023-03-05T00:41:56.272" v="134" actId="113"/>
          <ac:spMkLst>
            <pc:docMk/>
            <pc:sldMk cId="3968990035" sldId="409"/>
            <ac:spMk id="3" creationId="{00000000-0000-0000-0000-000000000000}"/>
          </ac:spMkLst>
        </pc:spChg>
      </pc:sldChg>
      <pc:sldChg chg="modSp mod">
        <pc:chgData name="Mana Shahriari" userId="cdb84afc-ae93-474a-9969-26bf17b4daeb" providerId="ADAL" clId="{A56BB665-6797-5D44-A3CF-69C3DD0C2D73}" dt="2023-03-05T00:06:22.513" v="23" actId="20577"/>
        <pc:sldMkLst>
          <pc:docMk/>
          <pc:sldMk cId="3244956116" sldId="410"/>
        </pc:sldMkLst>
        <pc:spChg chg="mod">
          <ac:chgData name="Mana Shahriari" userId="cdb84afc-ae93-474a-9969-26bf17b4daeb" providerId="ADAL" clId="{A56BB665-6797-5D44-A3CF-69C3DD0C2D73}" dt="2023-03-05T00:06:22.513" v="23" actId="20577"/>
          <ac:spMkLst>
            <pc:docMk/>
            <pc:sldMk cId="3244956116" sldId="410"/>
            <ac:spMk id="3" creationId="{00000000-0000-0000-0000-000000000000}"/>
          </ac:spMkLst>
        </pc:spChg>
      </pc:sldChg>
      <pc:sldChg chg="modSp mod">
        <pc:chgData name="Mana Shahriari" userId="cdb84afc-ae93-474a-9969-26bf17b4daeb" providerId="ADAL" clId="{A56BB665-6797-5D44-A3CF-69C3DD0C2D73}" dt="2023-03-05T00:15:53.773" v="32" actId="20577"/>
        <pc:sldMkLst>
          <pc:docMk/>
          <pc:sldMk cId="1172119571" sldId="420"/>
        </pc:sldMkLst>
        <pc:spChg chg="mod">
          <ac:chgData name="Mana Shahriari" userId="cdb84afc-ae93-474a-9969-26bf17b4daeb" providerId="ADAL" clId="{A56BB665-6797-5D44-A3CF-69C3DD0C2D73}" dt="2023-03-05T00:15:53.773" v="32" actId="20577"/>
          <ac:spMkLst>
            <pc:docMk/>
            <pc:sldMk cId="1172119571" sldId="420"/>
            <ac:spMk id="3" creationId="{00000000-0000-0000-0000-000000000000}"/>
          </ac:spMkLst>
        </pc:spChg>
        <pc:spChg chg="mod">
          <ac:chgData name="Mana Shahriari" userId="cdb84afc-ae93-474a-9969-26bf17b4daeb" providerId="ADAL" clId="{A56BB665-6797-5D44-A3CF-69C3DD0C2D73}" dt="2023-03-05T00:15:26.203" v="30" actId="20577"/>
          <ac:spMkLst>
            <pc:docMk/>
            <pc:sldMk cId="1172119571" sldId="420"/>
            <ac:spMk id="7" creationId="{00000000-0000-0000-0000-000000000000}"/>
          </ac:spMkLst>
        </pc:spChg>
      </pc:sldChg>
      <pc:sldChg chg="modAnim">
        <pc:chgData name="Mana Shahriari" userId="cdb84afc-ae93-474a-9969-26bf17b4daeb" providerId="ADAL" clId="{A56BB665-6797-5D44-A3CF-69C3DD0C2D73}" dt="2023-03-05T00:03:42.092" v="5"/>
        <pc:sldMkLst>
          <pc:docMk/>
          <pc:sldMk cId="1727852950" sldId="433"/>
        </pc:sldMkLst>
      </pc:sldChg>
      <pc:sldChg chg="modSp mod">
        <pc:chgData name="Mana Shahriari" userId="cdb84afc-ae93-474a-9969-26bf17b4daeb" providerId="ADAL" clId="{A56BB665-6797-5D44-A3CF-69C3DD0C2D73}" dt="2023-03-05T01:07:33.266" v="172" actId="20577"/>
        <pc:sldMkLst>
          <pc:docMk/>
          <pc:sldMk cId="1024307012" sldId="440"/>
        </pc:sldMkLst>
        <pc:spChg chg="mod">
          <ac:chgData name="Mana Shahriari" userId="cdb84afc-ae93-474a-9969-26bf17b4daeb" providerId="ADAL" clId="{A56BB665-6797-5D44-A3CF-69C3DD0C2D73}" dt="2023-03-05T01:07:33.266" v="172" actId="20577"/>
          <ac:spMkLst>
            <pc:docMk/>
            <pc:sldMk cId="1024307012" sldId="440"/>
            <ac:spMk id="3" creationId="{676A5BA2-87C0-48CD-93CE-47FA071B0CC1}"/>
          </ac:spMkLst>
        </pc:spChg>
      </pc:sldChg>
      <pc:sldChg chg="modSp mod">
        <pc:chgData name="Mana Shahriari" userId="cdb84afc-ae93-474a-9969-26bf17b4daeb" providerId="ADAL" clId="{A56BB665-6797-5D44-A3CF-69C3DD0C2D73}" dt="2023-03-05T01:09:42.329" v="176" actId="20577"/>
        <pc:sldMkLst>
          <pc:docMk/>
          <pc:sldMk cId="2087954203" sldId="448"/>
        </pc:sldMkLst>
        <pc:spChg chg="mod">
          <ac:chgData name="Mana Shahriari" userId="cdb84afc-ae93-474a-9969-26bf17b4daeb" providerId="ADAL" clId="{A56BB665-6797-5D44-A3CF-69C3DD0C2D73}" dt="2023-03-05T01:09:42.329" v="176" actId="20577"/>
          <ac:spMkLst>
            <pc:docMk/>
            <pc:sldMk cId="2087954203" sldId="448"/>
            <ac:spMk id="3" creationId="{1EF493F5-3009-4656-82BB-AAF36368C2F5}"/>
          </ac:spMkLst>
        </pc:spChg>
      </pc:sldChg>
      <pc:sldChg chg="modSp mod">
        <pc:chgData name="Mana Shahriari" userId="cdb84afc-ae93-474a-9969-26bf17b4daeb" providerId="ADAL" clId="{A56BB665-6797-5D44-A3CF-69C3DD0C2D73}" dt="2023-03-05T01:12:02.581" v="180" actId="20577"/>
        <pc:sldMkLst>
          <pc:docMk/>
          <pc:sldMk cId="227588654" sldId="449"/>
        </pc:sldMkLst>
        <pc:spChg chg="mod">
          <ac:chgData name="Mana Shahriari" userId="cdb84afc-ae93-474a-9969-26bf17b4daeb" providerId="ADAL" clId="{A56BB665-6797-5D44-A3CF-69C3DD0C2D73}" dt="2023-03-05T01:12:02.581" v="180" actId="20577"/>
          <ac:spMkLst>
            <pc:docMk/>
            <pc:sldMk cId="227588654" sldId="449"/>
            <ac:spMk id="3" creationId="{3C046887-03D2-4FA4-B7D9-053BAA90A205}"/>
          </ac:spMkLst>
        </pc:spChg>
      </pc:sldChg>
    </pc:docChg>
  </pc:docChgLst>
  <pc:docChgLst>
    <pc:chgData name="Mana Shahriari" userId="cdb84afc-ae93-474a-9969-26bf17b4daeb" providerId="ADAL" clId="{5D520E5A-9746-4333-8AC6-2D075605B06C}"/>
    <pc:docChg chg="modSld">
      <pc:chgData name="Mana Shahriari" userId="cdb84afc-ae93-474a-9969-26bf17b4daeb" providerId="ADAL" clId="{5D520E5A-9746-4333-8AC6-2D075605B06C}" dt="2024-02-26T13:53:04.764" v="4"/>
      <pc:docMkLst>
        <pc:docMk/>
      </pc:docMkLst>
      <pc:sldChg chg="modAnim">
        <pc:chgData name="Mana Shahriari" userId="cdb84afc-ae93-474a-9969-26bf17b4daeb" providerId="ADAL" clId="{5D520E5A-9746-4333-8AC6-2D075605B06C}" dt="2024-02-26T13:53:04.764" v="4"/>
        <pc:sldMkLst>
          <pc:docMk/>
          <pc:sldMk cId="2534554221" sldId="4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BF388-85E5-43D9-9CAE-336A9290A8BE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C3F17-92B5-4E21-BD73-84A7C9F5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5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students for suggestions of reasons &amp; add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E99C2E-7BBE-46E8-AFE4-6DE302C3FF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711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1, 3, 5 red</a:t>
            </a:r>
          </a:p>
          <a:p>
            <a:r>
              <a:rPr lang="en-US" dirty="0"/>
              <a:t>2, 4, 6 green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C3F17-92B5-4E21-BD73-84A7C9F50A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71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</a:t>
            </a:r>
            <a:r>
              <a:rPr lang="en-US" baseline="0" dirty="0"/>
              <a:t> confusion matrix with labels describing the quadrants of the confusion matrix.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 Methods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Abbott Analytics 2001-2017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EEDE5C-A2A2-FF4F-9C57-249B3081D0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272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8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02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29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3A4F-5F1C-4DF1-B005-2AEB83463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80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3A4F-5F1C-4DF1-B005-2AEB83463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01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3A4F-5F1C-4DF1-B005-2AEB83463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10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3A4F-5F1C-4DF1-B005-2AEB83463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07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3A4F-5F1C-4DF1-B005-2AEB83463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60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3A4F-5F1C-4DF1-B005-2AEB83463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13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3A4F-5F1C-4DF1-B005-2AEB83463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3A4F-5F1C-4DF1-B005-2AEB83463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73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161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  <a:latin typeface="Berlin Sans FB Demi" panose="020E0802020502020306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7139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00400" cy="365125"/>
          </a:xfrm>
        </p:spPr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430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3A4F-5F1C-4DF1-B005-2AEB83463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550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3A4F-5F1C-4DF1-B005-2AEB83463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482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3A4F-5F1C-4DF1-B005-2AEB83463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927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blank_no bottom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18161" y="-105107"/>
            <a:ext cx="10064239" cy="7474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9839" y="1086362"/>
            <a:ext cx="10052560" cy="4729361"/>
          </a:xfrm>
        </p:spPr>
        <p:txBody>
          <a:bodyPr>
            <a:noAutofit/>
          </a:bodyPr>
          <a:lstStyle>
            <a:lvl1pPr>
              <a:defRPr sz="2933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40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_no bottom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105107"/>
            <a:ext cx="10075917" cy="74371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9839" y="1086362"/>
            <a:ext cx="10052560" cy="4729361"/>
          </a:xfrm>
        </p:spPr>
        <p:txBody>
          <a:bodyPr>
            <a:noAutofit/>
          </a:bodyPr>
          <a:lstStyle>
            <a:lvl1pPr>
              <a:defRPr sz="2933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678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8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dirty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4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50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dirty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2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2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5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21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CVI620/DPS920- Performance Evaluation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EC900-C714-46F5-805F-021E9A229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5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CVI620/DPS920- Performance Evaluation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33A4F-5F1C-4DF1-B005-2AEB83463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4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fouryears.eu/tags/theory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eecs.berkeley.edu/Research/Projects/CS/vision/bsds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22225/what-is-the-best-way-to-remember-the-difference-between-sensitivity-specificity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evaluating-image-segmentation-models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enecacollege-primo.hosted.exlibrisgroup.com/primo-explore/fulldisplay?docid=01SENC_ALMA5153244920003226&amp;context=L&amp;vid=01SENC&amp;search_scope=default_scope&amp;tab=default_tab&amp;lang=en_US" TargetMode="External"/><Relationship Id="rId2" Type="http://schemas.openxmlformats.org/officeDocument/2006/relationships/hyperlink" Target="http://szeliski.org/Boo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necacollege-primo.hosted.exlibrisgroup.com/primo-explore/fulldisplay?docid=01SENC_ALMA5142810950003226&amp;context=L&amp;vid=01SENC&amp;search_scope=default_scope&amp;tab=default_tab&amp;lang=en_U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cv.com/bias-variance-tradeoff-in-machine-learnin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1541" y="2086955"/>
            <a:ext cx="9144000" cy="3112752"/>
          </a:xfrm>
        </p:spPr>
        <p:txBody>
          <a:bodyPr>
            <a:noAutofit/>
          </a:bodyPr>
          <a:lstStyle/>
          <a:p>
            <a:r>
              <a:rPr lang="en-US" sz="4400" dirty="0">
                <a:latin typeface="Berlin Sans FB Demi" panose="020E0802020502020306" pitchFamily="34" charset="0"/>
              </a:rPr>
              <a:t>CVI620/ DPS920</a:t>
            </a:r>
            <a:br>
              <a:rPr lang="en-US" sz="4400" dirty="0">
                <a:latin typeface="Berlin Sans FB Demi" panose="020E0802020502020306" pitchFamily="34" charset="0"/>
              </a:rPr>
            </a:br>
            <a:r>
              <a:rPr lang="en-US" sz="4400" dirty="0">
                <a:latin typeface="Berlin Sans FB Demi" panose="020E0802020502020306" pitchFamily="34" charset="0"/>
              </a:rPr>
              <a:t>Introduction to Computer Vision</a:t>
            </a:r>
            <a:br>
              <a:rPr lang="en-US" sz="4000" dirty="0">
                <a:latin typeface="Berlin Sans FB Demi" panose="020E0802020502020306" pitchFamily="34" charset="0"/>
              </a:rPr>
            </a:br>
            <a:br>
              <a:rPr lang="en-US" sz="4000" dirty="0">
                <a:solidFill>
                  <a:srgbClr val="C00000"/>
                </a:solidFill>
                <a:latin typeface="Berlin Sans FB" panose="020E0602020502020306" pitchFamily="34" charset="0"/>
              </a:rPr>
            </a:br>
            <a:r>
              <a:rPr lang="en-US" sz="4000">
                <a:solidFill>
                  <a:srgbClr val="C00000"/>
                </a:solidFill>
                <a:latin typeface="Berlin Sans FB" panose="020E0602020502020306" pitchFamily="34" charset="0"/>
              </a:rPr>
              <a:t>Performance Evaluation</a:t>
            </a:r>
            <a:endParaRPr lang="en-US" sz="3200" dirty="0">
              <a:solidFill>
                <a:srgbClr val="C00000"/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7046" y="5479972"/>
            <a:ext cx="7832993" cy="1151838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dirty="0"/>
              <a:t>Seneca College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Vida Movahedi</a:t>
            </a:r>
          </a:p>
          <a:p>
            <a:pPr algn="l">
              <a:spcBef>
                <a:spcPts val="600"/>
              </a:spcBef>
            </a:pPr>
            <a:endParaRPr lang="en-US" sz="1600" dirty="0"/>
          </a:p>
          <a:p>
            <a:pPr algn="l">
              <a:spcBef>
                <a:spcPts val="600"/>
              </a:spcBef>
            </a:pPr>
            <a:endParaRPr lang="en-US" sz="1600" dirty="0"/>
          </a:p>
        </p:txBody>
      </p:sp>
      <p:pic>
        <p:nvPicPr>
          <p:cNvPr id="4" name="Picture 3" descr="Senec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070" y="499283"/>
            <a:ext cx="2709035" cy="597377"/>
          </a:xfrm>
          <a:prstGeom prst="rect">
            <a:avLst/>
          </a:prstGeom>
        </p:spPr>
      </p:pic>
      <p:pic>
        <p:nvPicPr>
          <p:cNvPr id="7" name="Pictur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2699" y="278572"/>
            <a:ext cx="2165684" cy="163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9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297A1-4D21-40DD-86AE-14C231185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Validation Sets for Neural Network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9EE83-CC5B-4C51-B9BB-C5F47564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4967689" cy="471392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CA" dirty="0"/>
              <a:t>Neural networks must be trained over many iterations (epochs). To ensure an optimum number of epochs, the performance error is measured on the training and validation sets.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8D880-C356-46DD-8441-52F81E9F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124C0-5323-4A29-9E6F-CF1E4260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 descr="Stop training when error for validation set is lowest">
            <a:extLst>
              <a:ext uri="{FF2B5EF4-FFF2-40B4-BE49-F238E27FC236}">
                <a16:creationId xmlns:a16="http://schemas.microsoft.com/office/drawing/2014/main" id="{A4B6DBA6-E7E1-46D4-91D5-FF7054813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329" y="1994053"/>
            <a:ext cx="5935501" cy="37202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5C2999-A1AE-4F1F-A597-1B9C8E29E58E}"/>
              </a:ext>
            </a:extLst>
          </p:cNvPr>
          <p:cNvSpPr/>
          <p:nvPr/>
        </p:nvSpPr>
        <p:spPr>
          <a:xfrm>
            <a:off x="7167790" y="5980798"/>
            <a:ext cx="3833485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[Ref: </a:t>
            </a:r>
            <a:r>
              <a:rPr lang="en-CA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http://fouryears.eu/tags/theory/</a:t>
            </a:r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857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[3]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simple words, ground truth is the perfect answer</a:t>
            </a:r>
          </a:p>
          <a:p>
            <a:r>
              <a:rPr lang="en-US" dirty="0"/>
              <a:t>Sometimes not possible to calculate/ measure</a:t>
            </a:r>
          </a:p>
          <a:p>
            <a:r>
              <a:rPr lang="en-US" dirty="0"/>
              <a:t>Often annotated/ provided / labelled by multiple human subjects (e.g. </a:t>
            </a:r>
            <a:r>
              <a:rPr lang="en-CA" dirty="0"/>
              <a:t>Amazon Mechanical Turk</a:t>
            </a:r>
            <a:r>
              <a:rPr lang="en-US" dirty="0"/>
              <a:t>)</a:t>
            </a:r>
          </a:p>
          <a:p>
            <a:r>
              <a:rPr lang="en-US" dirty="0"/>
              <a:t>The more human subjects, the less it will be considered as ‘subjective’</a:t>
            </a:r>
          </a:p>
          <a:p>
            <a:pPr marL="0" indent="0">
              <a:buNone/>
            </a:pPr>
            <a:endParaRPr lang="en-US" dirty="0"/>
          </a:p>
          <a:p>
            <a:pPr marL="796925"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Berkeley segmentation sampl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499" y="3858910"/>
            <a:ext cx="5595301" cy="23180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3311" y="4001311"/>
            <a:ext cx="44747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Example: </a:t>
            </a:r>
          </a:p>
          <a:p>
            <a:pPr indent="-117475"/>
            <a:r>
              <a:rPr lang="en-US" sz="2000" dirty="0"/>
              <a:t>Berkeley segmentation and boundary detection dataset </a:t>
            </a:r>
          </a:p>
          <a:p>
            <a:pPr indent="-117475"/>
            <a:r>
              <a:rPr lang="en-US" sz="2000" dirty="0"/>
              <a:t>30 human subjects</a:t>
            </a:r>
          </a:p>
          <a:p>
            <a:pPr indent="-117475"/>
            <a:r>
              <a:rPr lang="en-US" sz="2000" dirty="0">
                <a:hlinkClick r:id="rId3"/>
              </a:rPr>
              <a:t>https://www2.eecs.berkeley.edu/Research/Projects/CS/vision/bsds/</a:t>
            </a:r>
            <a:r>
              <a:rPr lang="en-US" sz="20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13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9BA5CE-1C0E-4993-8C86-DF7B0354A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08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is the algorithm working?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implementing an algorithm, we want to know </a:t>
            </a:r>
          </a:p>
          <a:p>
            <a:pPr lvl="1"/>
            <a:r>
              <a:rPr lang="en-US" dirty="0"/>
              <a:t>How well it is working?</a:t>
            </a:r>
          </a:p>
          <a:p>
            <a:pPr lvl="1"/>
            <a:r>
              <a:rPr lang="en-US" dirty="0"/>
              <a:t>How does it compare with other algorithms</a:t>
            </a:r>
          </a:p>
          <a:p>
            <a:pPr>
              <a:spcBef>
                <a:spcPts val="1800"/>
              </a:spcBef>
            </a:pPr>
            <a:r>
              <a:rPr lang="en-US" b="1" dirty="0"/>
              <a:t>Qualitative</a:t>
            </a:r>
            <a:r>
              <a:rPr lang="en-US" dirty="0"/>
              <a:t> Performance Evaluation</a:t>
            </a:r>
          </a:p>
          <a:p>
            <a:pPr lvl="1"/>
            <a:r>
              <a:rPr lang="en-US" dirty="0"/>
              <a:t>Show the performance of the algorithm (by examples)</a:t>
            </a:r>
          </a:p>
          <a:p>
            <a:pPr lvl="1"/>
            <a:r>
              <a:rPr lang="en-US" dirty="0"/>
              <a:t>Show cases where it works well (or better than competition)</a:t>
            </a:r>
          </a:p>
          <a:p>
            <a:pPr lvl="1"/>
            <a:r>
              <a:rPr lang="en-US" dirty="0"/>
              <a:t>Show cases where it fails </a:t>
            </a:r>
          </a:p>
          <a:p>
            <a:r>
              <a:rPr lang="en-US" b="1" dirty="0"/>
              <a:t>Quantitative</a:t>
            </a:r>
            <a:r>
              <a:rPr lang="en-US" dirty="0"/>
              <a:t> Performance Evaluation</a:t>
            </a:r>
          </a:p>
          <a:p>
            <a:pPr lvl="1"/>
            <a:r>
              <a:rPr lang="en-US" dirty="0"/>
              <a:t>Not subjective, based on a test set and an evaluation measure</a:t>
            </a:r>
          </a:p>
          <a:p>
            <a:pPr lvl="1"/>
            <a:r>
              <a:rPr lang="en-US" dirty="0"/>
              <a:t>Fair to all methods being compared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7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8EF6-D884-4B28-9CE3-2D5927601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Classification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18097-CC6D-46C4-9EFA-E5583A227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2F53D-1C60-4F82-9E0E-EB4A811F3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14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AFD70-498A-42A4-AFAA-2A643F661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</a:p>
        </p:txBody>
      </p:sp>
    </p:spTree>
    <p:extLst>
      <p:ext uri="{BB962C8B-B14F-4D97-AF65-F5344CB8AC3E}">
        <p14:creationId xmlns:p14="http://schemas.microsoft.com/office/powerpoint/2010/main" val="398909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(House) Cat-Finder!</a:t>
            </a:r>
          </a:p>
        </p:txBody>
      </p:sp>
      <p:pic>
        <p:nvPicPr>
          <p:cNvPr id="6" name="Content Placeholder 5" descr="Cat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8" y="2368377"/>
            <a:ext cx="2682239" cy="201168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CVI620/DPS920- Performance Evaluation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Ca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145" y="2368375"/>
            <a:ext cx="2682239" cy="2011680"/>
          </a:xfrm>
          <a:prstGeom prst="rect">
            <a:avLst/>
          </a:prstGeom>
        </p:spPr>
      </p:pic>
      <p:pic>
        <p:nvPicPr>
          <p:cNvPr id="9" name="Picture 8" descr="Tiger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02" y="2368375"/>
            <a:ext cx="2529057" cy="2011680"/>
          </a:xfrm>
          <a:prstGeom prst="rect">
            <a:avLst/>
          </a:prstGeom>
        </p:spPr>
      </p:pic>
      <p:pic>
        <p:nvPicPr>
          <p:cNvPr id="10" name="Picture 9" descr="Do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76" y="2368375"/>
            <a:ext cx="2682240" cy="2011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8200" y="1621277"/>
            <a:ext cx="433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a cat in the image?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8988" y="4468238"/>
            <a:ext cx="11097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 Answer (ground truth):</a:t>
            </a:r>
          </a:p>
          <a:p>
            <a:r>
              <a:rPr lang="en-US" dirty="0"/>
              <a:t>		Yes						   Yes							No						No</a:t>
            </a:r>
          </a:p>
          <a:p>
            <a:r>
              <a:rPr lang="en-US" dirty="0"/>
              <a:t>Algorithm’s output:</a:t>
            </a:r>
          </a:p>
          <a:p>
            <a:pPr>
              <a:tabLst>
                <a:tab pos="914400" algn="l"/>
                <a:tab pos="3884613" algn="l"/>
                <a:tab pos="6802438" algn="l"/>
                <a:tab pos="9604375" algn="l"/>
              </a:tabLst>
            </a:pPr>
            <a:r>
              <a:rPr lang="en-US" dirty="0"/>
              <a:t>	Yes 	No	Yes 	No</a:t>
            </a:r>
          </a:p>
          <a:p>
            <a:pPr>
              <a:tabLst>
                <a:tab pos="914400" algn="l"/>
                <a:tab pos="3884613" algn="l"/>
                <a:tab pos="6802438" algn="l"/>
                <a:tab pos="9604375" algn="l"/>
              </a:tabLst>
            </a:pPr>
            <a:endParaRPr lang="en-US" dirty="0"/>
          </a:p>
          <a:p>
            <a:pPr>
              <a:tabLst>
                <a:tab pos="914400" algn="l"/>
                <a:tab pos="3884613" algn="l"/>
                <a:tab pos="6802438" algn="l"/>
                <a:tab pos="9604375" algn="l"/>
              </a:tabLst>
            </a:pPr>
            <a:r>
              <a:rPr lang="en-US" dirty="0"/>
              <a:t>	TP	FN	FP	TN</a:t>
            </a:r>
          </a:p>
        </p:txBody>
      </p:sp>
    </p:spTree>
    <p:extLst>
      <p:ext uri="{BB962C8B-B14F-4D97-AF65-F5344CB8AC3E}">
        <p14:creationId xmlns:p14="http://schemas.microsoft.com/office/powerpoint/2010/main" val="3910725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Recognition/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3040"/>
            <a:ext cx="10789596" cy="4713923"/>
          </a:xfrm>
        </p:spPr>
        <p:txBody>
          <a:bodyPr/>
          <a:lstStyle/>
          <a:p>
            <a:r>
              <a:rPr lang="en-US" dirty="0"/>
              <a:t>TP (True Positives): </a:t>
            </a:r>
          </a:p>
          <a:p>
            <a:pPr lvl="1"/>
            <a:r>
              <a:rPr lang="en-US" dirty="0"/>
              <a:t>Number of samples identified correctly as belonging to a class / category</a:t>
            </a:r>
          </a:p>
          <a:p>
            <a:pPr>
              <a:spcBef>
                <a:spcPts val="1800"/>
              </a:spcBef>
            </a:pPr>
            <a:r>
              <a:rPr lang="en-US" dirty="0"/>
              <a:t>FP (False Positive): (False Alarms)</a:t>
            </a:r>
          </a:p>
          <a:p>
            <a:pPr lvl="1"/>
            <a:r>
              <a:rPr lang="en-US" dirty="0"/>
              <a:t>Number of samples identified incorrectly as belonging to a class / category</a:t>
            </a:r>
          </a:p>
          <a:p>
            <a:pPr>
              <a:spcBef>
                <a:spcPts val="1800"/>
              </a:spcBef>
            </a:pPr>
            <a:r>
              <a:rPr lang="en-US" dirty="0"/>
              <a:t>TN (True Negative): </a:t>
            </a:r>
          </a:p>
          <a:p>
            <a:pPr lvl="1"/>
            <a:r>
              <a:rPr lang="en-US" dirty="0"/>
              <a:t>Number of samples identified correctly as NOT belonging to a class / category</a:t>
            </a:r>
          </a:p>
          <a:p>
            <a:pPr>
              <a:spcBef>
                <a:spcPts val="1800"/>
              </a:spcBef>
            </a:pPr>
            <a:r>
              <a:rPr lang="en-US" dirty="0"/>
              <a:t>FN (False Negatives): (False Dismissal)</a:t>
            </a:r>
          </a:p>
          <a:p>
            <a:pPr lvl="1"/>
            <a:r>
              <a:rPr lang="en-US" dirty="0"/>
              <a:t>Number of samples identified incorrectly as NOT belonging to a class / category</a:t>
            </a:r>
          </a:p>
          <a:p>
            <a:pPr>
              <a:spcBef>
                <a:spcPts val="1800"/>
              </a:spcBef>
            </a:pPr>
            <a:r>
              <a:rPr lang="en-US" b="1" dirty="0"/>
              <a:t>Total number of samples = TP + FP + TN + FN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descr="Confusion matrix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571685"/>
              </p:ext>
            </p:extLst>
          </p:nvPr>
        </p:nvGraphicFramePr>
        <p:xfrm>
          <a:off x="2362200" y="1487640"/>
          <a:ext cx="8074887" cy="481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676900" imgH="3022600" progId="Word.Document.12">
                  <p:embed/>
                </p:oleObj>
              </mc:Choice>
              <mc:Fallback>
                <p:oleObj name="Document" r:id="rId3" imgW="5676900" imgH="3022600" progId="Word.Document.12">
                  <p:embed/>
                  <p:pic>
                    <p:nvPicPr>
                      <p:cNvPr id="10" name="Object 9" descr="Confusion matrix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62200" y="1487640"/>
                        <a:ext cx="8074887" cy="481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60" y="614515"/>
            <a:ext cx="5929062" cy="963161"/>
          </a:xfrm>
        </p:spPr>
        <p:txBody>
          <a:bodyPr>
            <a:normAutofit fontScale="90000"/>
          </a:bodyPr>
          <a:lstStyle/>
          <a:p>
            <a:r>
              <a:rPr lang="en-US" dirty="0"/>
              <a:t>Binary Classification Accuracy Metrics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>
                <a:solidFill>
                  <a:srgbClr val="7C8F97">
                    <a:lumMod val="60000"/>
                    <a:lumOff val="40000"/>
                  </a:srgbClr>
                </a:solidFill>
                <a:latin typeface="Calisto MT"/>
              </a:rPr>
              <a:pPr/>
              <a:t>17</a:t>
            </a:fld>
            <a:endParaRPr lang="en-US">
              <a:solidFill>
                <a:srgbClr val="7C8F97">
                  <a:lumMod val="60000"/>
                  <a:lumOff val="40000"/>
                </a:srgbClr>
              </a:solidFill>
              <a:latin typeface="Calisto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660309" y="351639"/>
            <a:ext cx="7870006" cy="112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800" dirty="0">
                <a:solidFill>
                  <a:srgbClr val="000000"/>
                </a:solidFill>
              </a:rPr>
              <a:t>Percent Correct Classification (PCC)</a:t>
            </a:r>
          </a:p>
        </p:txBody>
      </p:sp>
      <p:sp>
        <p:nvSpPr>
          <p:cNvPr id="4" name="Rounded 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74088" y="3429000"/>
            <a:ext cx="3521224" cy="1928717"/>
          </a:xfrm>
          <a:prstGeom prst="roundRect">
            <a:avLst/>
          </a:prstGeom>
          <a:noFill/>
          <a:ln w="57150" cmpd="sng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70289" y="1163536"/>
            <a:ext cx="5680622" cy="461665"/>
          </a:xfrm>
          <a:prstGeom prst="rect">
            <a:avLst/>
          </a:prstGeom>
          <a:solidFill>
            <a:srgbClr val="FFFFFF"/>
          </a:solidFill>
          <a:ln w="57150" cmpd="sng">
            <a:solidFill>
              <a:srgbClr val="21596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Calisto MT"/>
              </a:rPr>
              <a:t>PCC =  (</a:t>
            </a:r>
            <a:r>
              <a:rPr lang="en-US" sz="2400" i="1" dirty="0" err="1">
                <a:solidFill>
                  <a:srgbClr val="000000"/>
                </a:solidFill>
                <a:latin typeface="Calisto MT"/>
              </a:rPr>
              <a:t>t_n</a:t>
            </a:r>
            <a:r>
              <a:rPr lang="en-US" sz="2400" i="1" dirty="0">
                <a:solidFill>
                  <a:srgbClr val="000000"/>
                </a:solidFill>
                <a:latin typeface="Calisto MT"/>
              </a:rPr>
              <a:t> + </a:t>
            </a:r>
            <a:r>
              <a:rPr lang="en-US" sz="2400" i="1" dirty="0" err="1">
                <a:solidFill>
                  <a:srgbClr val="000000"/>
                </a:solidFill>
                <a:latin typeface="Calisto MT"/>
              </a:rPr>
              <a:t>t_p</a:t>
            </a:r>
            <a:r>
              <a:rPr lang="en-US" sz="2400" i="1" dirty="0">
                <a:solidFill>
                  <a:srgbClr val="000000"/>
                </a:solidFill>
                <a:latin typeface="Calisto MT"/>
              </a:rPr>
              <a:t>)/(</a:t>
            </a:r>
            <a:r>
              <a:rPr lang="en-US" sz="2400" dirty="0" err="1">
                <a:solidFill>
                  <a:srgbClr val="000000"/>
                </a:solidFill>
                <a:latin typeface="Calisto MT"/>
              </a:rPr>
              <a:t>t_p</a:t>
            </a:r>
            <a:r>
              <a:rPr lang="en-US" sz="2400" dirty="0">
                <a:solidFill>
                  <a:srgbClr val="000000"/>
                </a:solidFill>
                <a:latin typeface="Calisto MT"/>
              </a:rPr>
              <a:t> + </a:t>
            </a:r>
            <a:r>
              <a:rPr lang="en-US" sz="2400" dirty="0" err="1">
                <a:solidFill>
                  <a:srgbClr val="000000"/>
                </a:solidFill>
                <a:latin typeface="Calisto MT"/>
              </a:rPr>
              <a:t>t_n</a:t>
            </a:r>
            <a:r>
              <a:rPr lang="en-US" sz="2400" dirty="0">
                <a:solidFill>
                  <a:srgbClr val="000000"/>
                </a:solidFill>
                <a:latin typeface="Calisto MT"/>
              </a:rPr>
              <a:t> + </a:t>
            </a:r>
            <a:r>
              <a:rPr lang="en-US" sz="2400" dirty="0" err="1">
                <a:solidFill>
                  <a:srgbClr val="000000"/>
                </a:solidFill>
                <a:latin typeface="Calisto MT"/>
              </a:rPr>
              <a:t>f_p</a:t>
            </a:r>
            <a:r>
              <a:rPr lang="en-US" sz="2400" dirty="0">
                <a:solidFill>
                  <a:srgbClr val="000000"/>
                </a:solidFill>
                <a:latin typeface="Calisto MT"/>
              </a:rPr>
              <a:t> + </a:t>
            </a:r>
            <a:r>
              <a:rPr lang="en-US" sz="2400" dirty="0" err="1">
                <a:solidFill>
                  <a:srgbClr val="000000"/>
                </a:solidFill>
                <a:latin typeface="Calisto MT"/>
              </a:rPr>
              <a:t>f_n</a:t>
            </a:r>
            <a:r>
              <a:rPr lang="en-US" sz="2400" dirty="0">
                <a:solidFill>
                  <a:srgbClr val="000000"/>
                </a:solidFill>
                <a:latin typeface="Calisto MT"/>
              </a:rPr>
              <a:t>) </a:t>
            </a:r>
          </a:p>
        </p:txBody>
      </p:sp>
      <p:cxnSp>
        <p:nvCxnSpPr>
          <p:cNvPr id="9" name="Elbow Connecto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3"/>
            <a:endCxn id="4" idx="3"/>
          </p:cNvCxnSpPr>
          <p:nvPr/>
        </p:nvCxnSpPr>
        <p:spPr>
          <a:xfrm flipH="1">
            <a:off x="8595312" y="1394369"/>
            <a:ext cx="2855599" cy="2998990"/>
          </a:xfrm>
          <a:prstGeom prst="curvedConnector3">
            <a:avLst>
              <a:gd name="adj1" fmla="val -8005"/>
            </a:avLst>
          </a:prstGeom>
          <a:ln w="38100" cmpd="sng">
            <a:solidFill>
              <a:srgbClr val="21596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9760" y="5622167"/>
            <a:ext cx="2910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For a highly- performing model, which cells should contain larger values?</a:t>
            </a:r>
            <a:endParaRPr lang="en-CA" b="1" dirty="0">
              <a:solidFill>
                <a:srgbClr val="7030A0"/>
              </a:solidFill>
            </a:endParaRP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33F8928-B8AE-4469-9C97-988C252EC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856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/ 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Percentage of objects successfully identified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Precision: Percentage of identified objects which are actually correct (not false alarms)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F- measure: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 descr="Reca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2014356"/>
            <a:ext cx="2425700" cy="635000"/>
          </a:xfrm>
          <a:prstGeom prst="rect">
            <a:avLst/>
          </a:prstGeom>
        </p:spPr>
      </p:pic>
      <p:pic>
        <p:nvPicPr>
          <p:cNvPr id="7" name="Picture 6" descr="Precis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3896199"/>
            <a:ext cx="2781300" cy="635000"/>
          </a:xfrm>
          <a:prstGeom prst="rect">
            <a:avLst/>
          </a:prstGeom>
        </p:spPr>
      </p:pic>
      <p:pic>
        <p:nvPicPr>
          <p:cNvPr id="8" name="Picture 7" descr="F_bet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07" y="5347721"/>
            <a:ext cx="5219700" cy="71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4758" y="5518655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 (</a:t>
            </a:r>
            <a:r>
              <a:rPr lang="en-US" dirty="0">
                <a:latin typeface="Symbol" panose="05050102010706020507" pitchFamily="18" charset="2"/>
              </a:rPr>
              <a:t>b</a:t>
            </a:r>
            <a:r>
              <a:rPr lang="en-US" dirty="0"/>
              <a:t>=1) is the most commonly used</a:t>
            </a:r>
          </a:p>
        </p:txBody>
      </p:sp>
    </p:spTree>
    <p:extLst>
      <p:ext uri="{BB962C8B-B14F-4D97-AF65-F5344CB8AC3E}">
        <p14:creationId xmlns:p14="http://schemas.microsoft.com/office/powerpoint/2010/main" val="564010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7A4D054E-D5D6-27E1-3E61-BDAA9D27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525"/>
            <a:ext cx="10352096" cy="583506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3F8D5-9408-7F7C-7D77-12FEE86A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8F67B-C47B-CDFD-B866-34641C18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19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9461F-0882-883E-81DE-A448EC12C949}"/>
              </a:ext>
            </a:extLst>
          </p:cNvPr>
          <p:cNvSpPr txBox="1"/>
          <p:nvPr/>
        </p:nvSpPr>
        <p:spPr>
          <a:xfrm>
            <a:off x="4170782" y="6170941"/>
            <a:ext cx="4439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3"/>
              </a:rPr>
              <a:t>https://stats.stackexchange.com/questions/122225/what-is-the-best-way-to-remember-the-difference-between-sensitivity-specificity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769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3945"/>
            <a:ext cx="10515600" cy="4493018"/>
          </a:xfrm>
        </p:spPr>
        <p:txBody>
          <a:bodyPr>
            <a:normAutofit/>
          </a:bodyPr>
          <a:lstStyle/>
          <a:p>
            <a:r>
              <a:rPr lang="en-US" dirty="0"/>
              <a:t>Dataset Splits</a:t>
            </a:r>
          </a:p>
          <a:p>
            <a:r>
              <a:rPr lang="en-US" dirty="0"/>
              <a:t>Overfitting vs Underfitting</a:t>
            </a:r>
          </a:p>
          <a:p>
            <a:r>
              <a:rPr lang="en-US" dirty="0"/>
              <a:t>Performance Evaluation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ROI-based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7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Confusion Matrix for </a:t>
            </a:r>
            <a:r>
              <a:rPr lang="en-US" sz="4000"/>
              <a:t>Multi-Class Classification</a:t>
            </a:r>
            <a:endParaRPr lang="en-CA" sz="4000" dirty="0"/>
          </a:p>
        </p:txBody>
      </p:sp>
      <p:pic>
        <p:nvPicPr>
          <p:cNvPr id="4" name="Content Placeholder 3" descr="Multi-class confusion matrix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80" y="1294983"/>
            <a:ext cx="6828241" cy="5121181"/>
          </a:xfrm>
        </p:spPr>
      </p:pic>
      <p:sp>
        <p:nvSpPr>
          <p:cNvPr id="5" name="TextBox 4"/>
          <p:cNvSpPr txBox="1"/>
          <p:nvPr/>
        </p:nvSpPr>
        <p:spPr>
          <a:xfrm>
            <a:off x="6948454" y="6307209"/>
            <a:ext cx="3744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Source: https://i.stack.imgur.com/9JbVM.png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973C9E-31A3-4046-8DE2-690EE08CB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3A4F-5F1C-4DF1-B005-2AEB8346387A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FEAF230-6075-45E4-90DA-DD69592D6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526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8EF6-D884-4B28-9CE3-2D5927601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Regression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6F2E1-A20A-428A-B7A0-8F1028F690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2F53D-1C60-4F82-9E0E-EB4A811F3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CEC900-C714-46F5-805F-021E9A2298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CDF5A-EFB3-4DC4-91C7-3E17B3CEF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</a:p>
        </p:txBody>
      </p:sp>
    </p:spTree>
    <p:extLst>
      <p:ext uri="{BB962C8B-B14F-4D97-AF65-F5344CB8AC3E}">
        <p14:creationId xmlns:p14="http://schemas.microsoft.com/office/powerpoint/2010/main" val="3093263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8D1674-89AB-42B7-8F7E-2EE7446B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Residuals,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B11C94A-9781-4AB6-BB02-70E396260E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6472708"/>
                  </p:ext>
                </p:extLst>
              </p:nvPr>
            </p:nvGraphicFramePr>
            <p:xfrm>
              <a:off x="1917236" y="1485266"/>
              <a:ext cx="8357528" cy="4824730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2925135">
                      <a:extLst>
                        <a:ext uri="{9D8B030D-6E8A-4147-A177-3AD203B41FA5}">
                          <a16:colId xmlns:a16="http://schemas.microsoft.com/office/drawing/2014/main" val="2041120012"/>
                        </a:ext>
                      </a:extLst>
                    </a:gridCol>
                    <a:gridCol w="2799772">
                      <a:extLst>
                        <a:ext uri="{9D8B030D-6E8A-4147-A177-3AD203B41FA5}">
                          <a16:colId xmlns:a16="http://schemas.microsoft.com/office/drawing/2014/main" val="435068357"/>
                        </a:ext>
                      </a:extLst>
                    </a:gridCol>
                    <a:gridCol w="2632621">
                      <a:extLst>
                        <a:ext uri="{9D8B030D-6E8A-4147-A177-3AD203B41FA5}">
                          <a16:colId xmlns:a16="http://schemas.microsoft.com/office/drawing/2014/main" val="269996146"/>
                        </a:ext>
                      </a:extLst>
                    </a:gridCol>
                  </a:tblGrid>
                  <a:tr h="47625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Actual </a:t>
                          </a:r>
                        </a:p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Target Value</a:t>
                          </a:r>
                        </a:p>
                        <a:p>
                          <a:pPr algn="r" fontAlgn="b"/>
                          <a:r>
                            <a:rPr lang="en-US" sz="2400" u="none" strike="noStrike" baseline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u="none" strike="noStrike" baseline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u="none" strike="noStrike" baseline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u="none" strike="noStrike" baseline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u="none" strike="noStrike" baseline="0" dirty="0">
                              <a:effectLst/>
                            </a:rPr>
                            <a:t>)</a:t>
                          </a:r>
                          <a:endParaRPr lang="en-US" sz="2400" b="0" i="0" u="none" strike="noStrike" baseline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Predicted </a:t>
                          </a:r>
                        </a:p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Target Value</a:t>
                          </a:r>
                        </a:p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240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 u="none" strike="noStrike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u="none" strike="noStrike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u="none" strike="noStrike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en-US" sz="2400" u="none" strike="noStrike" dirty="0">
                              <a:effectLst/>
                            </a:rPr>
                            <a:t>)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Residual </a:t>
                          </a:r>
                        </a:p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 or Error</a:t>
                          </a:r>
                        </a:p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 u="none" strike="noStrike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u="none" strike="noStrike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u="none" strike="noStrike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en-US" sz="2400" u="none" strike="noStrike" dirty="0">
                              <a:effectLst/>
                            </a:rPr>
                            <a:t>)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1102354354"/>
                      </a:ext>
                    </a:extLst>
                  </a:tr>
                  <a:tr h="18415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5.2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5.8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-0.6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3205712572"/>
                      </a:ext>
                    </a:extLst>
                  </a:tr>
                  <a:tr h="18415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6.5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6.2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0.3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1585758353"/>
                      </a:ext>
                    </a:extLst>
                  </a:tr>
                  <a:tr h="18415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8.2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8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0.2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2292857676"/>
                      </a:ext>
                    </a:extLst>
                  </a:tr>
                  <a:tr h="18415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10.5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10.2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0.3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3612280241"/>
                      </a:ext>
                    </a:extLst>
                  </a:tr>
                  <a:tr h="18415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4.8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5.8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-1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3681872568"/>
                      </a:ext>
                    </a:extLst>
                  </a:tr>
                  <a:tr h="18415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2.7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8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-5.3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2339718789"/>
                      </a:ext>
                    </a:extLst>
                  </a:tr>
                  <a:tr h="18415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3.4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6.5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-3.1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2465569256"/>
                      </a:ext>
                    </a:extLst>
                  </a:tr>
                  <a:tr h="18415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5.8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6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-0.2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2357116100"/>
                      </a:ext>
                    </a:extLst>
                  </a:tr>
                  <a:tr h="18415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9.7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8.2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1.5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2995437995"/>
                      </a:ext>
                    </a:extLst>
                  </a:tr>
                  <a:tr h="18415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6.3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6.1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0.2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35572309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B11C94A-9781-4AB6-BB02-70E396260E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6472708"/>
                  </p:ext>
                </p:extLst>
              </p:nvPr>
            </p:nvGraphicFramePr>
            <p:xfrm>
              <a:off x="1917236" y="1485266"/>
              <a:ext cx="8357528" cy="4824730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2925135">
                      <a:extLst>
                        <a:ext uri="{9D8B030D-6E8A-4147-A177-3AD203B41FA5}">
                          <a16:colId xmlns:a16="http://schemas.microsoft.com/office/drawing/2014/main" val="2041120012"/>
                        </a:ext>
                      </a:extLst>
                    </a:gridCol>
                    <a:gridCol w="2799772">
                      <a:extLst>
                        <a:ext uri="{9D8B030D-6E8A-4147-A177-3AD203B41FA5}">
                          <a16:colId xmlns:a16="http://schemas.microsoft.com/office/drawing/2014/main" val="435068357"/>
                        </a:ext>
                      </a:extLst>
                    </a:gridCol>
                    <a:gridCol w="2632621">
                      <a:extLst>
                        <a:ext uri="{9D8B030D-6E8A-4147-A177-3AD203B41FA5}">
                          <a16:colId xmlns:a16="http://schemas.microsoft.com/office/drawing/2014/main" val="269996146"/>
                        </a:ext>
                      </a:extLst>
                    </a:gridCol>
                  </a:tblGrid>
                  <a:tr h="11036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b">
                        <a:blipFill>
                          <a:blip r:embed="rId2"/>
                          <a:stretch>
                            <a:fillRect t="-7735" r="-186250" b="-354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b">
                        <a:blipFill>
                          <a:blip r:embed="rId2"/>
                          <a:stretch>
                            <a:fillRect l="-104348" t="-7735" r="-94348" b="-354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b">
                        <a:blipFill>
                          <a:blip r:embed="rId2"/>
                          <a:stretch>
                            <a:fillRect l="-217593" t="-7735" r="-463" b="-354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2354354"/>
                      </a:ext>
                    </a:extLst>
                  </a:tr>
                  <a:tr h="37211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5.2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5.8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-0.6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3205712572"/>
                      </a:ext>
                    </a:extLst>
                  </a:tr>
                  <a:tr h="37211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6.5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6.2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0.3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1585758353"/>
                      </a:ext>
                    </a:extLst>
                  </a:tr>
                  <a:tr h="37211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8.2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8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0.2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2292857676"/>
                      </a:ext>
                    </a:extLst>
                  </a:tr>
                  <a:tr h="37211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10.5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10.2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0.3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3612280241"/>
                      </a:ext>
                    </a:extLst>
                  </a:tr>
                  <a:tr h="37211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4.8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5.8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-1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3681872568"/>
                      </a:ext>
                    </a:extLst>
                  </a:tr>
                  <a:tr h="37211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2.7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8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-5.3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2339718789"/>
                      </a:ext>
                    </a:extLst>
                  </a:tr>
                  <a:tr h="37211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3.4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6.5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-3.1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2465569256"/>
                      </a:ext>
                    </a:extLst>
                  </a:tr>
                  <a:tr h="37211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5.8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6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-0.2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2357116100"/>
                      </a:ext>
                    </a:extLst>
                  </a:tr>
                  <a:tr h="37211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9.7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8.2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1.5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2995437995"/>
                      </a:ext>
                    </a:extLst>
                  </a:tr>
                  <a:tr h="37211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6.3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>
                              <a:effectLst/>
                            </a:rPr>
                            <a:t>6.1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2400" u="none" strike="noStrike" dirty="0">
                              <a:effectLst/>
                            </a:rPr>
                            <a:t>0.2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35572309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CCE41E-D7C6-437D-AC58-4E7116D27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3A4F-5F1C-4DF1-B005-2AEB8346387A}" type="slidenum">
              <a:rPr lang="en-US" smtClean="0"/>
              <a:t>22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5F3A6-BC29-4D40-AD9E-28678233A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21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85E5A-7C25-4831-957E-53AC74FC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Squared Error (MSE)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A5BA2-87C0-48CD-93CE-47FA071B0C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Low MSE </a:t>
                </a:r>
                <a:r>
                  <a:rPr lang="en-US" dirty="0">
                    <a:sym typeface="Wingdings" panose="05000000000000000000" pitchFamily="2" charset="2"/>
                  </a:rPr>
                  <a:t> good prediction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High MSE  bad prediction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A5BA2-87C0-48CD-93CE-47FA071B0C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DB5F8-6C56-4A9B-B7F8-56DE5DDA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3A4F-5F1C-4DF1-B005-2AEB8346387A}" type="slidenum">
              <a:rPr lang="en-US" smtClean="0"/>
              <a:t>23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A055D-97AC-4C77-B195-40626F1DD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79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85E5A-7C25-4831-957E-53AC74FC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R-Squared Measure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A5BA2-87C0-48CD-93CE-47FA071B0C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3040"/>
                <a:ext cx="10841182" cy="471392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A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CA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1 minus the ratio of the </a:t>
                </a:r>
                <a:r>
                  <a:rPr lang="en-US" b="1" dirty="0"/>
                  <a:t>variance of the residuals </a:t>
                </a:r>
                <a:r>
                  <a:rPr lang="en-US" dirty="0"/>
                  <a:t>and the </a:t>
                </a:r>
                <a:r>
                  <a:rPr lang="en-US" b="1" dirty="0"/>
                  <a:t>variance of the target variable </a:t>
                </a:r>
                <a:r>
                  <a:rPr lang="en-US" dirty="0"/>
                  <a:t>(total variance explained by model / total variance)</a:t>
                </a:r>
                <a:endParaRPr lang="en-US" b="1" dirty="0"/>
              </a:p>
              <a:p>
                <a:r>
                  <a:rPr lang="en-US" dirty="0"/>
                  <a:t>The proportion of the variance in the dependent variable that is predictable (explained) from the independent variable(s). </a:t>
                </a:r>
              </a:p>
              <a:p>
                <a:pPr marL="0" indent="0">
                  <a:buNone/>
                </a:pPr>
                <a:r>
                  <a:rPr lang="en-US" dirty="0"/>
                  <a:t>It varies from 0% to 100%</a:t>
                </a:r>
              </a:p>
              <a:p>
                <a:r>
                  <a:rPr lang="en-US" dirty="0"/>
                  <a:t>High R</a:t>
                </a:r>
                <a:r>
                  <a:rPr lang="en-US" baseline="30000" dirty="0"/>
                  <a:t>2</a:t>
                </a:r>
                <a:r>
                  <a:rPr lang="en-US" dirty="0"/>
                  <a:t> indicates a clear trend </a:t>
                </a:r>
                <a:r>
                  <a:rPr lang="en-US" dirty="0">
                    <a:sym typeface="Wingdings" panose="05000000000000000000" pitchFamily="2" charset="2"/>
                  </a:rPr>
                  <a:t> good prediction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Low R</a:t>
                </a:r>
                <a:r>
                  <a:rPr lang="en-US" baseline="30000" dirty="0">
                    <a:sym typeface="Wingdings" panose="05000000000000000000" pitchFamily="2" charset="2"/>
                  </a:rPr>
                  <a:t>2</a:t>
                </a:r>
                <a:r>
                  <a:rPr lang="en-US" dirty="0">
                    <a:sym typeface="Wingdings" panose="05000000000000000000" pitchFamily="2" charset="2"/>
                  </a:rPr>
                  <a:t> (close to zero) indicates randomness  bad prediction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A5BA2-87C0-48CD-93CE-47FA071B0C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3040"/>
                <a:ext cx="10841182" cy="4713923"/>
              </a:xfrm>
              <a:blipFill>
                <a:blip r:embed="rId2"/>
                <a:stretch>
                  <a:fillRect l="-1171" t="-10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DB5F8-6C56-4A9B-B7F8-56DE5DDA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3A4F-5F1C-4DF1-B005-2AEB8346387A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12D5B-F208-43ED-BDA4-FD764F3A1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07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3DBB35-B1B8-4624-9248-468BB45D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ROI-Based Methods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4B8967-6D93-4D24-90E1-E639061ECF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404F7-CBD0-44AE-A5F9-3791FE50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D37CD-79C1-48DA-A15C-50C009F7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08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D7C430-180B-4170-B16E-DA83C6E3E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of Interest (ROI)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D610A3-F8AD-4F2E-9E64-E2F0C6941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region in the image, often specified by a rectangle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EBEAB-BCD6-4B81-8A1F-BA63B915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9BCCC-E7B2-4FE1-9AF0-4E8DBE696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3A4F-5F1C-4DF1-B005-2AEB8346387A}" type="slidenum">
              <a:rPr lang="en-US" smtClean="0"/>
              <a:t>26</a:t>
            </a:fld>
            <a:endParaRPr lang="en-US"/>
          </a:p>
        </p:txBody>
      </p:sp>
      <p:grpSp>
        <p:nvGrpSpPr>
          <p:cNvPr id="8" name="Object Detection" descr="Object Detection">
            <a:extLst>
              <a:ext uri="{FF2B5EF4-FFF2-40B4-BE49-F238E27FC236}">
                <a16:creationId xmlns:a16="http://schemas.microsoft.com/office/drawing/2014/main" id="{D80199E6-6918-4027-83B7-CD34EC0A2ECB}"/>
              </a:ext>
            </a:extLst>
          </p:cNvPr>
          <p:cNvGrpSpPr/>
          <p:nvPr/>
        </p:nvGrpSpPr>
        <p:grpSpPr>
          <a:xfrm>
            <a:off x="757831" y="2895256"/>
            <a:ext cx="3597613" cy="2703796"/>
            <a:chOff x="4196123" y="1239252"/>
            <a:chExt cx="3597613" cy="27037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06FD48-ABDF-45FE-9C82-530DB2749238}"/>
                </a:ext>
              </a:extLst>
            </p:cNvPr>
            <p:cNvGrpSpPr/>
            <p:nvPr/>
          </p:nvGrpSpPr>
          <p:grpSpPr>
            <a:xfrm>
              <a:off x="4196123" y="1546484"/>
              <a:ext cx="3597613" cy="2396564"/>
              <a:chOff x="4297193" y="2336800"/>
              <a:chExt cx="3597613" cy="2396564"/>
            </a:xfrm>
          </p:grpSpPr>
          <p:pic>
            <p:nvPicPr>
              <p:cNvPr id="11" name="Picture 10" descr="A view of a city street">
                <a:extLst>
                  <a:ext uri="{FF2B5EF4-FFF2-40B4-BE49-F238E27FC236}">
                    <a16:creationId xmlns:a16="http://schemas.microsoft.com/office/drawing/2014/main" id="{55DB0F56-AF7E-4016-B331-7CF27CE58D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97193" y="2336800"/>
                <a:ext cx="3597613" cy="2396564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611526-0838-4CAE-B146-A03469690228}"/>
                  </a:ext>
                </a:extLst>
              </p:cNvPr>
              <p:cNvSpPr/>
              <p:nvPr/>
            </p:nvSpPr>
            <p:spPr bwMode="auto">
              <a:xfrm>
                <a:off x="4356847" y="2677459"/>
                <a:ext cx="759012" cy="7291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61792-67BF-4F70-8E83-12A1BBF90CB1}"/>
                  </a:ext>
                </a:extLst>
              </p:cNvPr>
              <p:cNvSpPr/>
              <p:nvPr/>
            </p:nvSpPr>
            <p:spPr bwMode="auto">
              <a:xfrm>
                <a:off x="4733365" y="3429001"/>
                <a:ext cx="442148" cy="527424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AE35CB6-D329-410A-A6C1-9AFDA09122B4}"/>
                  </a:ext>
                </a:extLst>
              </p:cNvPr>
              <p:cNvSpPr/>
              <p:nvPr/>
            </p:nvSpPr>
            <p:spPr bwMode="auto">
              <a:xfrm>
                <a:off x="6765365" y="3956425"/>
                <a:ext cx="182172" cy="325718"/>
              </a:xfrm>
              <a:prstGeom prst="rect">
                <a:avLst/>
              </a:prstGeom>
              <a:noFill/>
              <a:ln w="28575">
                <a:solidFill>
                  <a:schemeClr val="accent3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A63CB45-BC48-43EA-A831-4EC3AAFE5365}"/>
                  </a:ext>
                </a:extLst>
              </p:cNvPr>
              <p:cNvSpPr/>
              <p:nvPr/>
            </p:nvSpPr>
            <p:spPr bwMode="auto">
              <a:xfrm>
                <a:off x="6912110" y="4019176"/>
                <a:ext cx="182172" cy="325718"/>
              </a:xfrm>
              <a:prstGeom prst="rect">
                <a:avLst/>
              </a:prstGeom>
              <a:noFill/>
              <a:ln w="28575">
                <a:solidFill>
                  <a:schemeClr val="accent3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0E8690-7658-4213-9A86-8C04EF52D60D}"/>
                  </a:ext>
                </a:extLst>
              </p:cNvPr>
              <p:cNvSpPr txBox="1"/>
              <p:nvPr/>
            </p:nvSpPr>
            <p:spPr>
              <a:xfrm>
                <a:off x="4341878" y="2359199"/>
                <a:ext cx="405560" cy="307777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bg1"/>
                    </a:solidFill>
                  </a:rPr>
                  <a:t>bus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F0E559-A659-48EF-84CA-6504DF2BC592}"/>
                  </a:ext>
                </a:extLst>
              </p:cNvPr>
              <p:cNvSpPr txBox="1"/>
              <p:nvPr/>
            </p:nvSpPr>
            <p:spPr>
              <a:xfrm>
                <a:off x="4721304" y="3950156"/>
                <a:ext cx="338234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bg1"/>
                    </a:solidFill>
                  </a:rPr>
                  <a:t>car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196B1C-7FE5-45D2-AFD0-2BB0C640F866}"/>
                  </a:ext>
                </a:extLst>
              </p:cNvPr>
              <p:cNvSpPr txBox="1"/>
              <p:nvPr/>
            </p:nvSpPr>
            <p:spPr>
              <a:xfrm>
                <a:off x="6196042" y="4282143"/>
                <a:ext cx="720069" cy="30777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bg1"/>
                    </a:solidFill>
                  </a:rPr>
                  <a:t>Cyclist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1CDA6B-3D91-4C57-B51D-3164B6479B12}"/>
                  </a:ext>
                </a:extLst>
              </p:cNvPr>
              <p:cNvSpPr txBox="1"/>
              <p:nvPr/>
            </p:nvSpPr>
            <p:spPr>
              <a:xfrm>
                <a:off x="6923616" y="3711399"/>
                <a:ext cx="720069" cy="30777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bg1"/>
                    </a:solidFill>
                  </a:rPr>
                  <a:t>Cyclist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DA5581-3C96-496D-9E03-A9B612DD5EC7}"/>
                  </a:ext>
                </a:extLst>
              </p:cNvPr>
              <p:cNvSpPr/>
              <p:nvPr/>
            </p:nvSpPr>
            <p:spPr bwMode="auto">
              <a:xfrm>
                <a:off x="4874264" y="2341284"/>
                <a:ext cx="572379" cy="248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8526E6-6077-4629-A594-368790C3CF81}"/>
                  </a:ext>
                </a:extLst>
              </p:cNvPr>
              <p:cNvSpPr txBox="1"/>
              <p:nvPr/>
            </p:nvSpPr>
            <p:spPr>
              <a:xfrm>
                <a:off x="5283677" y="2573572"/>
                <a:ext cx="405560" cy="307777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bg1"/>
                    </a:solidFill>
                  </a:rPr>
                  <a:t>bus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A6FF3D-1CFB-4832-87A8-6731CB2970A6}"/>
                </a:ext>
              </a:extLst>
            </p:cNvPr>
            <p:cNvSpPr txBox="1"/>
            <p:nvPr/>
          </p:nvSpPr>
          <p:spPr>
            <a:xfrm>
              <a:off x="5182607" y="1239252"/>
              <a:ext cx="172143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Object Detection</a:t>
              </a:r>
            </a:p>
          </p:txBody>
        </p:sp>
      </p:grpSp>
      <p:grpSp>
        <p:nvGrpSpPr>
          <p:cNvPr id="22" name="Face Detection and Recognition" descr="Face Detection">
            <a:extLst>
              <a:ext uri="{FF2B5EF4-FFF2-40B4-BE49-F238E27FC236}">
                <a16:creationId xmlns:a16="http://schemas.microsoft.com/office/drawing/2014/main" id="{D4BC38F5-8121-48F3-9DF7-067EF25F8272}"/>
              </a:ext>
            </a:extLst>
          </p:cNvPr>
          <p:cNvGrpSpPr/>
          <p:nvPr/>
        </p:nvGrpSpPr>
        <p:grpSpPr>
          <a:xfrm>
            <a:off x="4563863" y="2895256"/>
            <a:ext cx="3594845" cy="2689495"/>
            <a:chOff x="4196124" y="4051032"/>
            <a:chExt cx="3594845" cy="268949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0F51398-F68C-4FB4-B03B-C77FAF31A5DF}"/>
                </a:ext>
              </a:extLst>
            </p:cNvPr>
            <p:cNvGrpSpPr/>
            <p:nvPr/>
          </p:nvGrpSpPr>
          <p:grpSpPr>
            <a:xfrm>
              <a:off x="4196124" y="4343963"/>
              <a:ext cx="3594845" cy="2396564"/>
              <a:chOff x="4180592" y="4083360"/>
              <a:chExt cx="3594845" cy="2396564"/>
            </a:xfrm>
          </p:grpSpPr>
          <p:pic>
            <p:nvPicPr>
              <p:cNvPr id="25" name="Picture 24" descr="A group of people walking on a sidewalk">
                <a:extLst>
                  <a:ext uri="{FF2B5EF4-FFF2-40B4-BE49-F238E27FC236}">
                    <a16:creationId xmlns:a16="http://schemas.microsoft.com/office/drawing/2014/main" id="{D7CCE0C2-5CEF-4F6C-85BC-974745A78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0592" y="4083360"/>
                <a:ext cx="3594845" cy="2396564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11736A1-7A9E-4DAB-948D-2BD3133FE42F}"/>
                  </a:ext>
                </a:extLst>
              </p:cNvPr>
              <p:cNvSpPr/>
              <p:nvPr/>
            </p:nvSpPr>
            <p:spPr bwMode="auto">
              <a:xfrm>
                <a:off x="6068225" y="4949825"/>
                <a:ext cx="180175" cy="23812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1174B8D-D0E8-4EA4-A4CF-1884E85967EB}"/>
                  </a:ext>
                </a:extLst>
              </p:cNvPr>
              <p:cNvSpPr/>
              <p:nvPr/>
            </p:nvSpPr>
            <p:spPr bwMode="auto">
              <a:xfrm>
                <a:off x="6349388" y="5036529"/>
                <a:ext cx="156188" cy="206484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727CE3C-BDC6-47E2-8DA4-1710803AF0AD}"/>
                  </a:ext>
                </a:extLst>
              </p:cNvPr>
              <p:cNvSpPr/>
              <p:nvPr/>
            </p:nvSpPr>
            <p:spPr bwMode="auto">
              <a:xfrm>
                <a:off x="5226050" y="5036528"/>
                <a:ext cx="133350" cy="186348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206D01-37AB-4A3B-B217-34DC50223F67}"/>
                  </a:ext>
                </a:extLst>
              </p:cNvPr>
              <p:cNvSpPr/>
              <p:nvPr/>
            </p:nvSpPr>
            <p:spPr bwMode="auto">
              <a:xfrm>
                <a:off x="4383875" y="5149839"/>
                <a:ext cx="105137" cy="144460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16CCDA7-6EB7-4BB7-B358-93C148E798A8}"/>
                  </a:ext>
                </a:extLst>
              </p:cNvPr>
              <p:cNvSpPr/>
              <p:nvPr/>
            </p:nvSpPr>
            <p:spPr bwMode="auto">
              <a:xfrm>
                <a:off x="4613361" y="5250216"/>
                <a:ext cx="105137" cy="144460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3DCA3A7-0958-463C-A0A0-44871476A428}"/>
                  </a:ext>
                </a:extLst>
              </p:cNvPr>
              <p:cNvSpPr/>
              <p:nvPr/>
            </p:nvSpPr>
            <p:spPr bwMode="auto">
              <a:xfrm>
                <a:off x="4825646" y="5200682"/>
                <a:ext cx="105137" cy="144460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E293F2-3C2E-4536-8D7A-F25AA1ED4B3C}"/>
                </a:ext>
              </a:extLst>
            </p:cNvPr>
            <p:cNvSpPr txBox="1"/>
            <p:nvPr/>
          </p:nvSpPr>
          <p:spPr>
            <a:xfrm>
              <a:off x="4532877" y="4051032"/>
              <a:ext cx="302089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Face Detection &amp; Recognition</a:t>
              </a:r>
            </a:p>
          </p:txBody>
        </p:sp>
      </p:grpSp>
      <p:grpSp>
        <p:nvGrpSpPr>
          <p:cNvPr id="32" name="Optical Character Recognition" descr="Optical Character Recognition">
            <a:extLst>
              <a:ext uri="{FF2B5EF4-FFF2-40B4-BE49-F238E27FC236}">
                <a16:creationId xmlns:a16="http://schemas.microsoft.com/office/drawing/2014/main" id="{3491DCE3-7CA1-4045-948F-0918EDE3FDFC}"/>
              </a:ext>
            </a:extLst>
          </p:cNvPr>
          <p:cNvGrpSpPr/>
          <p:nvPr/>
        </p:nvGrpSpPr>
        <p:grpSpPr>
          <a:xfrm>
            <a:off x="8348964" y="2895256"/>
            <a:ext cx="3605344" cy="2710885"/>
            <a:chOff x="7905053" y="4051032"/>
            <a:chExt cx="3605344" cy="271088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D1B0FC9-A167-49E4-B9D2-E16B5B1A421B}"/>
                </a:ext>
              </a:extLst>
            </p:cNvPr>
            <p:cNvGrpSpPr/>
            <p:nvPr/>
          </p:nvGrpSpPr>
          <p:grpSpPr>
            <a:xfrm>
              <a:off x="7905053" y="4343525"/>
              <a:ext cx="3605344" cy="2418392"/>
              <a:chOff x="7889521" y="4082922"/>
              <a:chExt cx="3605344" cy="2418392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16C0316-A8D6-46E9-8A0A-8A690F99DC54}"/>
                  </a:ext>
                </a:extLst>
              </p:cNvPr>
              <p:cNvGrpSpPr/>
              <p:nvPr/>
            </p:nvGrpSpPr>
            <p:grpSpPr>
              <a:xfrm>
                <a:off x="7889521" y="4082922"/>
                <a:ext cx="3605344" cy="2418392"/>
                <a:chOff x="7889521" y="4082922"/>
                <a:chExt cx="3605344" cy="2418392"/>
              </a:xfrm>
            </p:grpSpPr>
            <p:pic>
              <p:nvPicPr>
                <p:cNvPr id="38" name="Picture 37" descr="A building with a sign">
                  <a:extLst>
                    <a:ext uri="{FF2B5EF4-FFF2-40B4-BE49-F238E27FC236}">
                      <a16:creationId xmlns:a16="http://schemas.microsoft.com/office/drawing/2014/main" id="{591C5146-0B87-4000-BD6C-DE2B4279E5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99786" y="4082922"/>
                  <a:ext cx="3595079" cy="2397002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EC19E19-E45D-44B1-AF97-D69C2634A298}"/>
                    </a:ext>
                  </a:extLst>
                </p:cNvPr>
                <p:cNvSpPr txBox="1"/>
                <p:nvPr/>
              </p:nvSpPr>
              <p:spPr>
                <a:xfrm>
                  <a:off x="7889521" y="6193537"/>
                  <a:ext cx="3597613" cy="307777"/>
                </a:xfrm>
                <a:prstGeom prst="rect">
                  <a:avLst/>
                </a:prstGeom>
                <a:solidFill>
                  <a:srgbClr val="7030A0">
                    <a:alpha val="50196"/>
                  </a:srgb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The Toronto Dominion Bank</a:t>
                  </a:r>
                </a:p>
              </p:txBody>
            </p:sp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18FB6C6-04CE-4CF8-9261-AA7FECDCC38F}"/>
                  </a:ext>
                </a:extLst>
              </p:cNvPr>
              <p:cNvSpPr/>
              <p:nvPr/>
            </p:nvSpPr>
            <p:spPr bwMode="auto">
              <a:xfrm rot="225824">
                <a:off x="9849072" y="5534332"/>
                <a:ext cx="1243013" cy="125935"/>
              </a:xfrm>
              <a:prstGeom prst="rect">
                <a:avLst/>
              </a:prstGeom>
              <a:noFill/>
              <a:ln w="28575">
                <a:solidFill>
                  <a:srgbClr val="B00AC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BC23790-3941-4E87-8014-0B0500702888}"/>
                  </a:ext>
                </a:extLst>
              </p:cNvPr>
              <p:cNvSpPr/>
              <p:nvPr/>
            </p:nvSpPr>
            <p:spPr bwMode="auto">
              <a:xfrm rot="21227951">
                <a:off x="8680894" y="5530426"/>
                <a:ext cx="1038372" cy="199941"/>
              </a:xfrm>
              <a:prstGeom prst="rect">
                <a:avLst/>
              </a:prstGeom>
              <a:noFill/>
              <a:ln w="28575">
                <a:solidFill>
                  <a:srgbClr val="B00AC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B7B0AAD-F2BD-48A4-B798-0BBE7A0653AA}"/>
                </a:ext>
              </a:extLst>
            </p:cNvPr>
            <p:cNvSpPr txBox="1"/>
            <p:nvPr/>
          </p:nvSpPr>
          <p:spPr>
            <a:xfrm>
              <a:off x="8223810" y="4051032"/>
              <a:ext cx="30374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Optical Character Recognition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802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4EC83-5395-4E57-9DFB-B0F5F529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Intersection-over-Union (</a:t>
            </a:r>
            <a:r>
              <a:rPr lang="en-US" dirty="0" err="1"/>
              <a:t>IoU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493F5-3009-4656-82BB-AAF36368C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G: Ground Truth Region</a:t>
                </a:r>
              </a:p>
              <a:p>
                <a:r>
                  <a:rPr lang="en-US" dirty="0"/>
                  <a:t>A: Predicted Region by Algorithm</a:t>
                </a:r>
              </a:p>
              <a:p>
                <a:endParaRPr lang="en-US" dirty="0"/>
              </a:p>
              <a:p>
                <a:pPr marL="628650" indent="62865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493F5-3009-4656-82BB-AAF36368C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61010-29BE-4F6B-AEE5-4B91C679A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8B527-1FE8-487B-AFF5-2C37271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3A4F-5F1C-4DF1-B005-2AEB8346387A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IoU">
            <a:extLst>
              <a:ext uri="{FF2B5EF4-FFF2-40B4-BE49-F238E27FC236}">
                <a16:creationId xmlns:a16="http://schemas.microsoft.com/office/drawing/2014/main" id="{77CBB1FD-DEE2-4A20-B62C-6B26C406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410" y="1755775"/>
            <a:ext cx="65627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54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resholded IoU for TP and FN">
            <a:extLst>
              <a:ext uri="{FF2B5EF4-FFF2-40B4-BE49-F238E27FC236}">
                <a16:creationId xmlns:a16="http://schemas.microsoft.com/office/drawing/2014/main" id="{44E55864-BCD9-4033-8F11-F91E4A685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299"/>
            <a:ext cx="12192000" cy="3335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F6D422-FD48-4562-8F9B-360ACE56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IoU</a:t>
            </a:r>
            <a:r>
              <a:rPr lang="en-US" dirty="0"/>
              <a:t> to Precision &amp;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46887-03D2-4FA4-B7D9-053BAA90A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choosing a threshold, </a:t>
            </a:r>
            <a:r>
              <a:rPr lang="en-US" dirty="0" err="1"/>
              <a:t>IoU</a:t>
            </a:r>
            <a:r>
              <a:rPr lang="en-US" dirty="0"/>
              <a:t> can be translated to a hit (True Positive) or miss (False Positive) </a:t>
            </a:r>
          </a:p>
          <a:p>
            <a:r>
              <a:rPr lang="en-US" dirty="0">
                <a:hlinkClick r:id="rId3"/>
              </a:rPr>
              <a:t>https://www.jeremyjordan.me/evaluating-image-segmentation-models/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C05C5-967A-4CA8-B91F-A5003AB0C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ACD61E-CA97-4E78-9CCE-2FEAF3B81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3A4F-5F1C-4DF1-B005-2AEB834638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8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/ 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Percentage of objects successfully identified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Precision: Percentage of identified objects which are actually correct (not false alarms)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CVI620/DPS920- Performance Evaluation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CEC900-C714-46F5-805F-021E9A2298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Reca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2014356"/>
            <a:ext cx="2425700" cy="635000"/>
          </a:xfrm>
          <a:prstGeom prst="rect">
            <a:avLst/>
          </a:prstGeom>
        </p:spPr>
      </p:pic>
      <p:pic>
        <p:nvPicPr>
          <p:cNvPr id="7" name="Picture 6" descr="Precis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3896199"/>
            <a:ext cx="27813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63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0347"/>
          </a:xfrm>
        </p:spPr>
        <p:txBody>
          <a:bodyPr/>
          <a:lstStyle/>
          <a:p>
            <a:r>
              <a:rPr lang="en-US" dirty="0"/>
              <a:t>Training / Test Sets</a:t>
            </a:r>
            <a:endParaRPr lang="en-CA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409700"/>
            <a:ext cx="5181600" cy="4767263"/>
          </a:xfrm>
        </p:spPr>
        <p:txBody>
          <a:bodyPr>
            <a:normAutofit/>
          </a:bodyPr>
          <a:lstStyle/>
          <a:p>
            <a:r>
              <a:rPr lang="en-US" sz="2400" dirty="0"/>
              <a:t>Learning from training data</a:t>
            </a:r>
          </a:p>
          <a:p>
            <a:r>
              <a:rPr lang="en-US" sz="2400" dirty="0"/>
              <a:t>Choose methods and models</a:t>
            </a:r>
          </a:p>
          <a:p>
            <a:r>
              <a:rPr lang="en-US" sz="2400" dirty="0"/>
              <a:t>Set parameters</a:t>
            </a:r>
            <a:endParaRPr lang="en-CA" sz="2400" dirty="0"/>
          </a:p>
          <a:p>
            <a:endParaRPr lang="en-CA" sz="2400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6172200" y="1409700"/>
            <a:ext cx="5181600" cy="4767263"/>
          </a:xfrm>
        </p:spPr>
        <p:txBody>
          <a:bodyPr>
            <a:normAutofit/>
          </a:bodyPr>
          <a:lstStyle/>
          <a:p>
            <a:r>
              <a:rPr lang="en-US" sz="2400" dirty="0"/>
              <a:t>Testing the trained method(s)</a:t>
            </a:r>
          </a:p>
          <a:p>
            <a:r>
              <a:rPr lang="en-US" sz="2400" dirty="0"/>
              <a:t>Compare with competition</a:t>
            </a:r>
          </a:p>
          <a:p>
            <a:r>
              <a:rPr lang="en-US" sz="2400" dirty="0"/>
              <a:t>Unknown until evaluation </a:t>
            </a:r>
            <a:endParaRPr lang="en-CA" sz="2400" dirty="0"/>
          </a:p>
          <a:p>
            <a:endParaRPr lang="en-CA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3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41351" y="2905577"/>
            <a:ext cx="3610099" cy="34972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Training Set</a:t>
            </a:r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372101" y="2859067"/>
            <a:ext cx="3610099" cy="349728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Test Set</a:t>
            </a:r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0B531C-5C75-4957-90F7-23874E3D4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795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Precision-Recall (PR) Curves</a:t>
            </a:r>
          </a:p>
        </p:txBody>
      </p:sp>
      <p:pic>
        <p:nvPicPr>
          <p:cNvPr id="6" name="Content Placeholder 5" descr="PR curve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35" y="1817783"/>
            <a:ext cx="4999265" cy="397084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A0441F-5728-4E74-ADF7-7AD71322C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7834" y="1709738"/>
            <a:ext cx="5181600" cy="4351338"/>
          </a:xfrm>
        </p:spPr>
        <p:txBody>
          <a:bodyPr/>
          <a:lstStyle/>
          <a:p>
            <a:r>
              <a:rPr lang="en-US" dirty="0"/>
              <a:t>Low threshold (close to 0) – high recall, low precision</a:t>
            </a:r>
          </a:p>
          <a:p>
            <a:endParaRPr lang="en-US" dirty="0"/>
          </a:p>
          <a:p>
            <a:r>
              <a:rPr lang="en-US" dirty="0"/>
              <a:t>High threshold (close to 1) – low recall, high precision</a:t>
            </a:r>
          </a:p>
          <a:p>
            <a:endParaRPr lang="en-US" dirty="0"/>
          </a:p>
          <a:p>
            <a:r>
              <a:rPr lang="en-US" dirty="0"/>
              <a:t>A common performance measure: Area under the PR curve (or ROC curve)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30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AD8E61-0D45-4010-884A-73D3070A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5266063" y="1961002"/>
            <a:ext cx="1685580" cy="385591"/>
          </a:xfrm>
          <a:prstGeom prst="straightConnector1">
            <a:avLst/>
          </a:prstGeom>
          <a:ln w="57150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A2DCCF-1E1B-46BD-BE09-98C347E87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165075" y="3814592"/>
            <a:ext cx="5928911" cy="1616724"/>
          </a:xfrm>
          <a:prstGeom prst="straightConnector1">
            <a:avLst/>
          </a:prstGeom>
          <a:ln w="57150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554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CEA1-9C43-43C6-87B1-1995BDA2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4E8C13-739C-458E-916F-7AAF77D0A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89331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In order to obtain models that perform well on future samples, datasets are often split into training, test and validation sets. Only the training dataset is used for training models.</a:t>
            </a:r>
          </a:p>
          <a:p>
            <a:pPr>
              <a:spcBef>
                <a:spcPts val="1800"/>
              </a:spcBef>
            </a:pPr>
            <a:r>
              <a:rPr lang="en-US" dirty="0"/>
              <a:t>In addition to evaluating the performance of an algorithm </a:t>
            </a:r>
            <a:r>
              <a:rPr lang="en-US" b="1" dirty="0"/>
              <a:t>qualitatively</a:t>
            </a:r>
            <a:r>
              <a:rPr lang="en-US" dirty="0"/>
              <a:t> and </a:t>
            </a:r>
            <a:r>
              <a:rPr lang="en-US" b="1" dirty="0"/>
              <a:t>subjectively</a:t>
            </a:r>
            <a:r>
              <a:rPr lang="en-US" dirty="0"/>
              <a:t> (by looking at sample output), it is better to use </a:t>
            </a:r>
            <a:r>
              <a:rPr lang="en-US" b="1" dirty="0"/>
              <a:t>quantitative</a:t>
            </a:r>
            <a:r>
              <a:rPr lang="en-US" dirty="0"/>
              <a:t> and </a:t>
            </a:r>
            <a:r>
              <a:rPr lang="en-US" b="1" dirty="0"/>
              <a:t>objective</a:t>
            </a:r>
            <a:r>
              <a:rPr lang="en-US" dirty="0"/>
              <a:t> performance measures.</a:t>
            </a:r>
          </a:p>
          <a:p>
            <a:pPr>
              <a:spcBef>
                <a:spcPts val="1800"/>
              </a:spcBef>
            </a:pPr>
            <a:r>
              <a:rPr lang="en-US" dirty="0"/>
              <a:t>There are general performance measures for classification and regression. Vision-based measures (e.g. ROI-based </a:t>
            </a:r>
            <a:r>
              <a:rPr lang="en-US" dirty="0" err="1"/>
              <a:t>IoU</a:t>
            </a:r>
            <a:r>
              <a:rPr lang="en-US" dirty="0"/>
              <a:t>) are also used.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61F7C-F1AD-4833-9111-3536C59A1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31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BBAD6-8B34-47EF-8504-F306F141F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49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6661"/>
            <a:ext cx="10515600" cy="4951072"/>
          </a:xfrm>
        </p:spPr>
        <p:txBody>
          <a:bodyPr>
            <a:normAutofit lnSpcReduction="10000"/>
          </a:bodyPr>
          <a:lstStyle/>
          <a:p>
            <a:pPr marL="404813" indent="-404813">
              <a:buNone/>
            </a:pPr>
            <a:r>
              <a:rPr lang="en-US" sz="2400" dirty="0"/>
              <a:t>[1] Computer Vision: Algorithms and Applications, R. </a:t>
            </a:r>
            <a:r>
              <a:rPr lang="en-US" sz="2400" dirty="0" err="1"/>
              <a:t>Szeliski</a:t>
            </a:r>
            <a:r>
              <a:rPr lang="en-US" sz="2400" dirty="0"/>
              <a:t> (</a:t>
            </a:r>
            <a:r>
              <a:rPr lang="en-US" sz="2400" dirty="0">
                <a:hlinkClick r:id="rId2"/>
              </a:rPr>
              <a:t>http://szeliski.org/Book</a:t>
            </a:r>
            <a:r>
              <a:rPr lang="en-US" sz="2400" dirty="0"/>
              <a:t>)</a:t>
            </a:r>
          </a:p>
          <a:p>
            <a:pPr marL="404813" indent="-404813">
              <a:buNone/>
            </a:pPr>
            <a:r>
              <a:rPr lang="en-US" sz="2400" dirty="0"/>
              <a:t>[2] Learning OpenCV 3, A. </a:t>
            </a:r>
            <a:r>
              <a:rPr lang="en-US" sz="2400" dirty="0" err="1"/>
              <a:t>Kaehler</a:t>
            </a:r>
            <a:r>
              <a:rPr lang="en-US" sz="2400" dirty="0"/>
              <a:t> &amp; G. </a:t>
            </a:r>
            <a:r>
              <a:rPr lang="en-US" sz="2400" dirty="0" err="1"/>
              <a:t>Bradski</a:t>
            </a:r>
            <a:endParaRPr lang="en-US" sz="2400" dirty="0"/>
          </a:p>
          <a:p>
            <a:pPr lvl="1"/>
            <a:r>
              <a:rPr lang="en-US" sz="2000" dirty="0"/>
              <a:t>Available online through Safari Books, Seneca libraries</a:t>
            </a:r>
          </a:p>
          <a:p>
            <a:pPr lvl="1"/>
            <a:r>
              <a:rPr lang="en-US" sz="2000" dirty="0">
                <a:hlinkClick r:id="rId3"/>
              </a:rPr>
              <a:t>https://senecacollege-primo.hosted.exlibrisgroup.com/primo-explore/fulldisplay?docid=01SENC_ALMA5153244920003226&amp;context=L&amp;vid=01SENC&amp;search_scope=default_scope&amp;tab=default_tab&amp;lang=en_US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400" dirty="0"/>
              <a:t>[3] Practical introduction to Computer Vision with OpenCV, Kenneth Dawson-Howe</a:t>
            </a:r>
          </a:p>
          <a:p>
            <a:pPr lvl="1"/>
            <a:r>
              <a:rPr lang="en-US" sz="2100" dirty="0"/>
              <a:t>Available through Seneca libraries</a:t>
            </a:r>
          </a:p>
          <a:p>
            <a:pPr lvl="1"/>
            <a:r>
              <a:rPr lang="en-US" sz="2100" dirty="0">
                <a:hlinkClick r:id="rId4"/>
              </a:rPr>
              <a:t>https://senecacollege-primo.hosted.exlibrisgroup.com/primo-explore/fulldisplay?docid=01SENC_ALMA5142810950003226&amp;context=L&amp;vid=01SENC&amp;search_scope=default_scope&amp;tab=default_tab&amp;lang=en_US</a:t>
            </a:r>
            <a:r>
              <a:rPr lang="en-US" sz="2100" dirty="0"/>
              <a:t> </a:t>
            </a:r>
          </a:p>
          <a:p>
            <a:pPr lvl="1"/>
            <a:endParaRPr lang="en-US" sz="2100" dirty="0"/>
          </a:p>
          <a:p>
            <a:pPr marL="0" indent="0">
              <a:buNone/>
            </a:pPr>
            <a:r>
              <a:rPr lang="en-US" sz="2400" dirty="0"/>
              <a:t>[4] </a:t>
            </a:r>
            <a:r>
              <a:rPr lang="en-US" sz="2400" dirty="0">
                <a:solidFill>
                  <a:prstClr val="black"/>
                </a:solidFill>
              </a:rPr>
              <a:t>Applied Predictive Analytics: Principles and Techniques for the Professional Data </a:t>
            </a:r>
            <a:r>
              <a:rPr lang="en-US" sz="2400" dirty="0" err="1">
                <a:solidFill>
                  <a:prstClr val="black"/>
                </a:solidFill>
              </a:rPr>
              <a:t>Analys</a:t>
            </a:r>
            <a:r>
              <a:rPr lang="en-US" sz="2400" dirty="0">
                <a:solidFill>
                  <a:prstClr val="black"/>
                </a:solidFill>
              </a:rPr>
              <a:t>,  Dean Abbott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7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Assign an input to one of possible classes (W</a:t>
                </a:r>
                <a:r>
                  <a:rPr lang="en-US" baseline="-25000" dirty="0"/>
                  <a:t>1</a:t>
                </a:r>
                <a:r>
                  <a:rPr lang="en-US" dirty="0"/>
                  <a:t>, W</a:t>
                </a:r>
                <a:r>
                  <a:rPr lang="en-US" baseline="-25000" dirty="0"/>
                  <a:t>2</a:t>
                </a:r>
                <a:r>
                  <a:rPr lang="en-US" dirty="0"/>
                  <a:t>, …, W</a:t>
                </a:r>
                <a:r>
                  <a:rPr lang="en-US" baseline="-25000" dirty="0"/>
                  <a:t>R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For example, object recognition (what’s in the image?)</a:t>
                </a:r>
              </a:p>
              <a:p>
                <a:r>
                  <a:rPr lang="en-US" dirty="0"/>
                  <a:t>Input: input pattern or feature vector (x</a:t>
                </a:r>
                <a:r>
                  <a:rPr lang="en-US" baseline="-25000" dirty="0"/>
                  <a:t>1</a:t>
                </a:r>
                <a:r>
                  <a:rPr lang="en-US" dirty="0"/>
                  <a:t>, x</a:t>
                </a:r>
                <a:r>
                  <a:rPr lang="en-US" baseline="-25000" dirty="0"/>
                  <a:t>2</a:t>
                </a:r>
                <a:r>
                  <a:rPr lang="en-US" dirty="0"/>
                  <a:t>, …., 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n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Output: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{1,…,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CVI620/DPS920- Performance Evaluation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CEC900-C714-46F5-805F-021E9A2298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65970" y="4034010"/>
            <a:ext cx="1926077" cy="1134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Classifier</a:t>
            </a:r>
          </a:p>
        </p:txBody>
      </p:sp>
      <p:cxnSp>
        <p:nvCxnSpPr>
          <p:cNvPr id="10" name="Straight Arrow Connecto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01311" y="4208835"/>
            <a:ext cx="9646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01311" y="4413115"/>
            <a:ext cx="9646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01310" y="5042171"/>
            <a:ext cx="9646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47225" y="4387177"/>
            <a:ext cx="181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81398" y="3971678"/>
            <a:ext cx="538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631021" y="4516878"/>
            <a:ext cx="9646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44854" y="4332212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881654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A79D63-1638-4343-A633-E642EB46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Performance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ADE1D0-6BC7-4B0C-9D72-D57D66292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Measuring Performance</a:t>
            </a:r>
          </a:p>
          <a:p>
            <a:r>
              <a:rPr lang="en-US" dirty="0"/>
              <a:t>Error</a:t>
            </a:r>
          </a:p>
          <a:p>
            <a:endParaRPr lang="en-US" dirty="0"/>
          </a:p>
          <a:p>
            <a:r>
              <a:rPr lang="en-US" dirty="0"/>
              <a:t>Possible reasons for low performance?</a:t>
            </a:r>
          </a:p>
          <a:p>
            <a:pPr lvl="1"/>
            <a:r>
              <a:rPr lang="en-US" dirty="0"/>
              <a:t>Not enough data, or useful data (not separable when classifying?)</a:t>
            </a:r>
          </a:p>
          <a:p>
            <a:pPr lvl="1"/>
            <a:r>
              <a:rPr lang="en-US" dirty="0"/>
              <a:t>Not a suitable learning algorithm</a:t>
            </a:r>
          </a:p>
          <a:p>
            <a:pPr lvl="1"/>
            <a:r>
              <a:rPr lang="en-US" dirty="0"/>
              <a:t>Not enough computing to run the algorithm longer (need for more iterations)</a:t>
            </a:r>
          </a:p>
          <a:p>
            <a:pPr lvl="1"/>
            <a:r>
              <a:rPr lang="en-US" b="1" dirty="0"/>
              <a:t>Overfitting / Underfitting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42105-71E2-4984-B493-86FC6AD35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CVI620/DPS920- Performance Evaluation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18D8A-6A8D-4BE5-92B3-2AB20942B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533A4F-5F1C-4DF1-B005-2AEB834638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85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Corresponding too closely or exactly to the training data</a:t>
            </a:r>
          </a:p>
          <a:p>
            <a:r>
              <a:rPr lang="en-US" dirty="0"/>
              <a:t>Not generalizing </a:t>
            </a:r>
            <a:r>
              <a:rPr lang="en-US" dirty="0">
                <a:sym typeface="Wingdings" panose="05000000000000000000" pitchFamily="2" charset="2"/>
              </a:rPr>
              <a:t> Poor performance when seeing new data / test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Overfitting in classificat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063" y="2779906"/>
            <a:ext cx="3198103" cy="3198103"/>
          </a:xfrm>
          <a:prstGeom prst="rect">
            <a:avLst/>
          </a:prstGeom>
        </p:spPr>
      </p:pic>
      <p:pic>
        <p:nvPicPr>
          <p:cNvPr id="8" name="Picture 7" descr="Overfitting in regressio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78" y="2769310"/>
            <a:ext cx="4788991" cy="32519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3802" y="6041264"/>
            <a:ext cx="429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[Wikipedia] Overfitting in regression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46543" y="5961023"/>
            <a:ext cx="429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[Wikipedia] Overfitting in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44956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learned model, being too simple/ too general</a:t>
            </a:r>
          </a:p>
          <a:p>
            <a:r>
              <a:rPr lang="en-US" dirty="0"/>
              <a:t>Not learning the details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Underfitting in classificatio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374" y="2934227"/>
            <a:ext cx="3198103" cy="319810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-1517515" y="-11024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 descr="Linear decision boundary"/>
          <p:cNvCxnSpPr/>
          <p:nvPr/>
        </p:nvCxnSpPr>
        <p:spPr>
          <a:xfrm>
            <a:off x="4234774" y="3393419"/>
            <a:ext cx="3151762" cy="2918298"/>
          </a:xfrm>
          <a:prstGeom prst="line">
            <a:avLst/>
          </a:prstGeom>
          <a:ln w="5715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50634" y="3153416"/>
            <a:ext cx="1491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C000"/>
                </a:solidFill>
              </a:rPr>
              <a:t>Underfitting</a:t>
            </a:r>
            <a:r>
              <a:rPr lang="en-US" sz="2000" b="1" dirty="0">
                <a:solidFill>
                  <a:srgbClr val="FFC000"/>
                </a:solidFill>
              </a:rPr>
              <a:t> classifier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76285" y="3654945"/>
            <a:ext cx="1491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Overfitting classifier</a:t>
            </a:r>
          </a:p>
        </p:txBody>
      </p:sp>
      <p:cxnSp>
        <p:nvCxnSpPr>
          <p:cNvPr id="14" name="Straight Arrow Connector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3821273" y="3507359"/>
            <a:ext cx="408940" cy="143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6880698" y="4118043"/>
            <a:ext cx="798403" cy="9273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43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0347"/>
          </a:xfrm>
        </p:spPr>
        <p:txBody>
          <a:bodyPr/>
          <a:lstStyle/>
          <a:p>
            <a:r>
              <a:rPr lang="en-US" dirty="0"/>
              <a:t>Validation Set</a:t>
            </a:r>
            <a:endParaRPr lang="en-CA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409700"/>
            <a:ext cx="10001250" cy="4767263"/>
          </a:xfrm>
        </p:spPr>
        <p:txBody>
          <a:bodyPr>
            <a:normAutofit/>
          </a:bodyPr>
          <a:lstStyle/>
          <a:p>
            <a:r>
              <a:rPr lang="en-US" sz="2400" dirty="0"/>
              <a:t>A subset of training set</a:t>
            </a:r>
          </a:p>
          <a:p>
            <a:r>
              <a:rPr lang="en-US" sz="2400" dirty="0"/>
              <a:t>Avoid overfitting by choosing methods / models / parameters that perform best on validation set</a:t>
            </a:r>
            <a:endParaRPr lang="en-CA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7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72101" y="2859067"/>
            <a:ext cx="3610099" cy="349728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Test Set</a:t>
            </a:r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9527" y="2859067"/>
            <a:ext cx="3610099" cy="34972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0" rtlCol="0" anchor="t" anchorCtr="0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Training Set</a:t>
            </a:r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300514" y="4894669"/>
            <a:ext cx="1528124" cy="14616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Validation Set</a:t>
            </a:r>
            <a:endParaRPr lang="en-CA" sz="2000" b="1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34C07E-4654-4519-BB23-81E737FB7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368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3925"/>
          </a:xfrm>
        </p:spPr>
        <p:txBody>
          <a:bodyPr/>
          <a:lstStyle/>
          <a:p>
            <a:r>
              <a:rPr lang="en-US" dirty="0"/>
              <a:t>Cross Validation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8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73531" y="3227378"/>
            <a:ext cx="2887023" cy="27813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0" rIns="0" rtlCol="0" anchor="t" anchorCtr="0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Training set 1</a:t>
            </a:r>
            <a:endParaRPr lang="en-CA" sz="28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158423" y="4537085"/>
            <a:ext cx="1517238" cy="147161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Validation Set 1</a:t>
            </a:r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838200" y="1409700"/>
            <a:ext cx="10001250" cy="47672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Choose different </a:t>
            </a:r>
            <a:r>
              <a:rPr lang="en-US" sz="2400" b="1" dirty="0"/>
              <a:t>subsets</a:t>
            </a:r>
            <a:r>
              <a:rPr lang="en-US" sz="2400" dirty="0"/>
              <a:t> of training set as validation sets, and train on remaining data</a:t>
            </a:r>
          </a:p>
          <a:p>
            <a:r>
              <a:rPr lang="en-US" sz="2400" dirty="0"/>
              <a:t>Avoid overfitting by choosing methods / models / parameters that </a:t>
            </a:r>
            <a:r>
              <a:rPr lang="en-US" sz="2400" u="sng" dirty="0"/>
              <a:t>on average </a:t>
            </a:r>
            <a:r>
              <a:rPr lang="en-US" sz="2400" dirty="0"/>
              <a:t>perform best on various validation sets</a:t>
            </a:r>
            <a:endParaRPr lang="en-CA" sz="2400" dirty="0"/>
          </a:p>
        </p:txBody>
      </p:sp>
      <p:sp>
        <p:nvSpPr>
          <p:cNvPr id="10" name="Oval 9"/>
          <p:cNvSpPr/>
          <p:nvPr/>
        </p:nvSpPr>
        <p:spPr>
          <a:xfrm>
            <a:off x="4506604" y="3227378"/>
            <a:ext cx="2887023" cy="27813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0" rIns="0" rtlCol="0" anchor="b" anchorCtr="0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Training set 2</a:t>
            </a:r>
            <a:endParaRPr lang="en-CA" sz="28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82046" y="3616335"/>
            <a:ext cx="1517238" cy="147161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Validation Set 2</a:t>
            </a:r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539677" y="3227378"/>
            <a:ext cx="2887023" cy="27813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457200" rIns="0" rtlCol="0" anchor="t" anchorCtr="0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Training set 3</a:t>
            </a:r>
            <a:endParaRPr lang="en-CA" sz="28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627669" y="3616334"/>
            <a:ext cx="1517238" cy="147161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Validation Set 3</a:t>
            </a:r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FB631-3341-49E6-B857-8D838A94E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53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rror vs model complexity on training vs validation set">
            <a:extLst>
              <a:ext uri="{FF2B5EF4-FFF2-40B4-BE49-F238E27FC236}">
                <a16:creationId xmlns:a16="http://schemas.microsoft.com/office/drawing/2014/main" id="{6F966448-D991-45B9-A41B-8BA90AA5E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838" y="3316046"/>
            <a:ext cx="4567661" cy="341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 parameters based on data not used in training</a:t>
            </a:r>
          </a:p>
          <a:p>
            <a:r>
              <a:rPr lang="en-US" dirty="0"/>
              <a:t> Validation set</a:t>
            </a:r>
          </a:p>
          <a:p>
            <a:pPr lvl="1"/>
            <a:r>
              <a:rPr lang="en-US" dirty="0"/>
              <a:t>A randomly selected subset of the training set</a:t>
            </a:r>
          </a:p>
          <a:p>
            <a:pPr lvl="1"/>
            <a:r>
              <a:rPr lang="en-US" dirty="0"/>
              <a:t>To avoid under or overfitting when optimizing classifiers or regressors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Cross validation</a:t>
            </a:r>
          </a:p>
          <a:p>
            <a:pPr lvl="1"/>
            <a:r>
              <a:rPr lang="en-US" dirty="0"/>
              <a:t>Leave-1-out</a:t>
            </a:r>
          </a:p>
          <a:p>
            <a:pPr lvl="1"/>
            <a:r>
              <a:rPr lang="en-US" dirty="0"/>
              <a:t>Leave-p-out</a:t>
            </a:r>
          </a:p>
          <a:p>
            <a:pPr lvl="1"/>
            <a:r>
              <a:rPr lang="en-US" b="1" dirty="0"/>
              <a:t>Repeat and take average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CVI620/DPS920- Performance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C900-C714-46F5-805F-021E9A229881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1191" y="6492875"/>
            <a:ext cx="41809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hlinkClick r:id="rId3"/>
              </a:rPr>
              <a:t>https://learnopencv.com/bias-variance-tradeoff-in-machine-learning/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2119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210.potx" id="{AD9784F9-52AE-48AC-BABA-B7786B1972EB}" vid="{D65AB4BA-D876-4701-9C39-C61DCB51DD6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56981</TotalTime>
  <Words>1691</Words>
  <Application>Microsoft Office PowerPoint</Application>
  <PresentationFormat>Widescreen</PresentationFormat>
  <Paragraphs>309</Paragraphs>
  <Slides>33</Slides>
  <Notes>3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Arial</vt:lpstr>
      <vt:lpstr>Berlin Sans FB</vt:lpstr>
      <vt:lpstr>Berlin Sans FB Demi</vt:lpstr>
      <vt:lpstr>Calibri</vt:lpstr>
      <vt:lpstr>Calibri Light</vt:lpstr>
      <vt:lpstr>Calisto MT</vt:lpstr>
      <vt:lpstr>Cambria Math</vt:lpstr>
      <vt:lpstr>Segoe UI</vt:lpstr>
      <vt:lpstr>Symbol</vt:lpstr>
      <vt:lpstr>Wingdings</vt:lpstr>
      <vt:lpstr>Office Theme</vt:lpstr>
      <vt:lpstr>1_Office Theme</vt:lpstr>
      <vt:lpstr>Document</vt:lpstr>
      <vt:lpstr>CVI620/ DPS920 Introduction to Computer Vision  Performance Evaluation</vt:lpstr>
      <vt:lpstr>Overview</vt:lpstr>
      <vt:lpstr>Training / Test Sets</vt:lpstr>
      <vt:lpstr>Low Performance</vt:lpstr>
      <vt:lpstr>Overfitting</vt:lpstr>
      <vt:lpstr>Underfitting</vt:lpstr>
      <vt:lpstr>Validation Set</vt:lpstr>
      <vt:lpstr>Cross Validation</vt:lpstr>
      <vt:lpstr>Validation Set</vt:lpstr>
      <vt:lpstr>Validation Sets for Neural Network Training</vt:lpstr>
      <vt:lpstr>Ground Truth [3]</vt:lpstr>
      <vt:lpstr>Performance Evaluation</vt:lpstr>
      <vt:lpstr>How well is the algorithm working?</vt:lpstr>
      <vt:lpstr>Assessing Classification Models</vt:lpstr>
      <vt:lpstr>Example: (House) Cat-Finder!</vt:lpstr>
      <vt:lpstr>Metrics for Recognition/ Classification</vt:lpstr>
      <vt:lpstr>Binary Classification Accuracy Metrics</vt:lpstr>
      <vt:lpstr>Precision / Recall</vt:lpstr>
      <vt:lpstr>PowerPoint Presentation</vt:lpstr>
      <vt:lpstr>Confusion Matrix for Multi-Class Classification</vt:lpstr>
      <vt:lpstr>Assessing Regression Models</vt:lpstr>
      <vt:lpstr>Residuals, Errors</vt:lpstr>
      <vt:lpstr>Mean Squared Error (MSE)</vt:lpstr>
      <vt:lpstr>R-Squared Measure </vt:lpstr>
      <vt:lpstr>Assessing ROI-Based Methods</vt:lpstr>
      <vt:lpstr>Region of Interest (ROI)</vt:lpstr>
      <vt:lpstr>Intersection-over-Union (IoU)</vt:lpstr>
      <vt:lpstr>From IoU to Precision &amp; Recall</vt:lpstr>
      <vt:lpstr>Precision / Recall</vt:lpstr>
      <vt:lpstr>Precision-Recall (PR) Curves</vt:lpstr>
      <vt:lpstr>Summary</vt:lpstr>
      <vt:lpstr>References</vt:lpstr>
      <vt:lpstr>Classifier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CVI620/ DPS920- Computer Vision  Introduction</dc:title>
  <dc:creator>Vida Movahedi</dc:creator>
  <cp:lastModifiedBy>Mana Shahriari</cp:lastModifiedBy>
  <cp:revision>469</cp:revision>
  <dcterms:created xsi:type="dcterms:W3CDTF">2017-05-03T14:00:31Z</dcterms:created>
  <dcterms:modified xsi:type="dcterms:W3CDTF">2024-02-26T13:53:15Z</dcterms:modified>
</cp:coreProperties>
</file>